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814" r:id="rId2"/>
    <p:sldMasterId id="2147483657" r:id="rId3"/>
  </p:sldMasterIdLst>
  <p:notesMasterIdLst>
    <p:notesMasterId r:id="rId24"/>
  </p:notesMasterIdLst>
  <p:sldIdLst>
    <p:sldId id="257" r:id="rId4"/>
    <p:sldId id="381" r:id="rId5"/>
    <p:sldId id="372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52" r:id="rId16"/>
    <p:sldId id="379" r:id="rId17"/>
    <p:sldId id="380" r:id="rId18"/>
    <p:sldId id="374" r:id="rId19"/>
    <p:sldId id="376" r:id="rId20"/>
    <p:sldId id="378" r:id="rId21"/>
    <p:sldId id="382" r:id="rId22"/>
    <p:sldId id="323" r:id="rId2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9" autoAdjust="0"/>
    <p:restoredTop sz="94595" autoAdjust="0"/>
  </p:normalViewPr>
  <p:slideViewPr>
    <p:cSldViewPr>
      <p:cViewPr>
        <p:scale>
          <a:sx n="75" d="100"/>
          <a:sy n="75" d="100"/>
        </p:scale>
        <p:origin x="-180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AD99DE-839F-4325-901C-FD97C1484DF2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8C427A6-F763-4AD9-A5D4-A45436C27298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sz="1400" b="1" dirty="0" smtClean="0">
            <a:latin typeface="Arial" pitchFamily="34" charset="0"/>
            <a:cs typeface="Arial" pitchFamily="34" charset="0"/>
          </a:endParaRPr>
        </a:p>
        <a:p>
          <a:r>
            <a:rPr lang="en-GB" sz="1400" b="1" dirty="0" smtClean="0">
              <a:latin typeface="Arial" pitchFamily="34" charset="0"/>
              <a:cs typeface="Arial" pitchFamily="34" charset="0"/>
            </a:rPr>
            <a:t>visionary </a:t>
          </a:r>
        </a:p>
        <a:p>
          <a:r>
            <a:rPr lang="en-GB" sz="1200" dirty="0" smtClean="0">
              <a:latin typeface="Arial" pitchFamily="34" charset="0"/>
              <a:cs typeface="Arial" pitchFamily="34" charset="0"/>
            </a:rPr>
            <a:t>(drive growth)</a:t>
          </a:r>
          <a:endParaRPr lang="en-ZA" sz="1200" dirty="0">
            <a:latin typeface="Arial" pitchFamily="34" charset="0"/>
            <a:cs typeface="Arial" pitchFamily="34" charset="0"/>
          </a:endParaRPr>
        </a:p>
      </dgm:t>
    </dgm:pt>
    <dgm:pt modelId="{40356AFD-E8F9-45F6-9B54-8B6252CCE68A}" type="parTrans" cxnId="{F4BAE899-9407-4EFA-92EF-E4373C6955F8}">
      <dgm:prSet/>
      <dgm:spPr/>
      <dgm:t>
        <a:bodyPr/>
        <a:lstStyle/>
        <a:p>
          <a:endParaRPr lang="en-ZA"/>
        </a:p>
      </dgm:t>
    </dgm:pt>
    <dgm:pt modelId="{A0962543-D5DA-47C6-88EE-FBC739807A9E}" type="sibTrans" cxnId="{F4BAE899-9407-4EFA-92EF-E4373C6955F8}">
      <dgm:prSet/>
      <dgm:spPr/>
      <dgm:t>
        <a:bodyPr/>
        <a:lstStyle/>
        <a:p>
          <a:endParaRPr lang="en-ZA"/>
        </a:p>
      </dgm:t>
    </dgm:pt>
    <dgm:pt modelId="{47B0F7A2-5EC1-4B32-A7C2-79AC19DFE09B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sz="1400" b="1" dirty="0" smtClean="0">
              <a:latin typeface="Arial" pitchFamily="34" charset="0"/>
              <a:cs typeface="Arial" pitchFamily="34" charset="0"/>
            </a:rPr>
            <a:t>integrated</a:t>
          </a:r>
        </a:p>
        <a:p>
          <a:r>
            <a:rPr lang="en-GB" sz="1200" dirty="0" smtClean="0">
              <a:latin typeface="Arial" pitchFamily="34" charset="0"/>
              <a:cs typeface="Arial" pitchFamily="34" charset="0"/>
            </a:rPr>
            <a:t> (manage for growth)</a:t>
          </a:r>
          <a:endParaRPr lang="en-ZA" sz="1200" dirty="0">
            <a:latin typeface="Arial" pitchFamily="34" charset="0"/>
            <a:cs typeface="Arial" pitchFamily="34" charset="0"/>
          </a:endParaRPr>
        </a:p>
      </dgm:t>
    </dgm:pt>
    <dgm:pt modelId="{93EB5DFE-63E9-4F55-9654-56146D601F72}" type="parTrans" cxnId="{7E135D77-EF69-42DD-86B6-C9F609D3CF06}">
      <dgm:prSet/>
      <dgm:spPr/>
      <dgm:t>
        <a:bodyPr/>
        <a:lstStyle/>
        <a:p>
          <a:endParaRPr lang="en-ZA"/>
        </a:p>
      </dgm:t>
    </dgm:pt>
    <dgm:pt modelId="{271023BA-A062-44F2-8921-38EA7C59DA01}" type="sibTrans" cxnId="{7E135D77-EF69-42DD-86B6-C9F609D3CF06}">
      <dgm:prSet/>
      <dgm:spPr/>
      <dgm:t>
        <a:bodyPr/>
        <a:lstStyle/>
        <a:p>
          <a:endParaRPr lang="en-ZA"/>
        </a:p>
      </dgm:t>
    </dgm:pt>
    <dgm:pt modelId="{851AF920-4835-43D7-93CE-C323F020D299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sz="1400" b="1" dirty="0" smtClean="0">
              <a:latin typeface="Arial" pitchFamily="34" charset="0"/>
              <a:cs typeface="Arial" pitchFamily="34" charset="0"/>
            </a:rPr>
            <a:t>profit centre</a:t>
          </a:r>
        </a:p>
        <a:p>
          <a:r>
            <a:rPr lang="en-GB" sz="1200" dirty="0" smtClean="0">
              <a:latin typeface="Arial" pitchFamily="34" charset="0"/>
              <a:cs typeface="Arial" pitchFamily="34" charset="0"/>
            </a:rPr>
            <a:t> (manage for profitability)</a:t>
          </a:r>
        </a:p>
      </dgm:t>
    </dgm:pt>
    <dgm:pt modelId="{B0760B19-4F37-4D8E-AB9C-6D899FE41E71}" type="parTrans" cxnId="{9F5670C0-1850-41C6-8E8A-ACB364F8E8B1}">
      <dgm:prSet/>
      <dgm:spPr/>
      <dgm:t>
        <a:bodyPr/>
        <a:lstStyle/>
        <a:p>
          <a:endParaRPr lang="en-ZA"/>
        </a:p>
      </dgm:t>
    </dgm:pt>
    <dgm:pt modelId="{D4834664-0DCF-4BC3-8800-77C8804BD4D2}" type="sibTrans" cxnId="{9F5670C0-1850-41C6-8E8A-ACB364F8E8B1}">
      <dgm:prSet/>
      <dgm:spPr/>
      <dgm:t>
        <a:bodyPr/>
        <a:lstStyle/>
        <a:p>
          <a:endParaRPr lang="en-ZA"/>
        </a:p>
      </dgm:t>
    </dgm:pt>
    <dgm:pt modelId="{5C5223E6-DEC7-4D34-A1B2-DAAEDF33E545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sz="1400" b="1" dirty="0" smtClean="0">
              <a:latin typeface="Arial" pitchFamily="34" charset="0"/>
              <a:cs typeface="Arial" pitchFamily="34" charset="0"/>
            </a:rPr>
            <a:t>cost control</a:t>
          </a:r>
        </a:p>
        <a:p>
          <a:r>
            <a:rPr lang="en-GB" sz="1200" dirty="0" smtClean="0">
              <a:latin typeface="Arial" pitchFamily="34" charset="0"/>
              <a:cs typeface="Arial" pitchFamily="34" charset="0"/>
            </a:rPr>
            <a:t> (control costs, improve productivity)</a:t>
          </a:r>
        </a:p>
      </dgm:t>
    </dgm:pt>
    <dgm:pt modelId="{C8990572-7A4F-43BB-898A-967F572A57D6}" type="parTrans" cxnId="{25E8653F-EC88-4A85-BF18-3C8AAACFD87B}">
      <dgm:prSet/>
      <dgm:spPr/>
      <dgm:t>
        <a:bodyPr/>
        <a:lstStyle/>
        <a:p>
          <a:endParaRPr lang="en-ZA"/>
        </a:p>
      </dgm:t>
    </dgm:pt>
    <dgm:pt modelId="{7D032BE5-5D6B-42BA-95E8-7B0E27C8DDB4}" type="sibTrans" cxnId="{25E8653F-EC88-4A85-BF18-3C8AAACFD87B}">
      <dgm:prSet/>
      <dgm:spPr/>
      <dgm:t>
        <a:bodyPr/>
        <a:lstStyle/>
        <a:p>
          <a:endParaRPr lang="en-ZA"/>
        </a:p>
      </dgm:t>
    </dgm:pt>
    <dgm:pt modelId="{220873C9-82E4-4ED5-A5AB-9E8EE1202EC0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sz="1400" b="1" dirty="0" smtClean="0">
              <a:latin typeface="Arial" pitchFamily="34" charset="0"/>
              <a:cs typeface="Arial" pitchFamily="34" charset="0"/>
            </a:rPr>
            <a:t>defensive </a:t>
          </a:r>
        </a:p>
        <a:p>
          <a:r>
            <a:rPr lang="en-GB" sz="1200" dirty="0" smtClean="0">
              <a:latin typeface="Arial" pitchFamily="34" charset="0"/>
              <a:cs typeface="Arial" pitchFamily="34" charset="0"/>
            </a:rPr>
            <a:t>(build portfolio, protect markets and technology)</a:t>
          </a:r>
        </a:p>
      </dgm:t>
    </dgm:pt>
    <dgm:pt modelId="{A8992304-F4BF-4AF1-8BAA-F4633343E1EE}" type="parTrans" cxnId="{E257726B-B481-4BDC-A1B6-0D24683F0DAD}">
      <dgm:prSet/>
      <dgm:spPr/>
      <dgm:t>
        <a:bodyPr/>
        <a:lstStyle/>
        <a:p>
          <a:endParaRPr lang="en-ZA"/>
        </a:p>
      </dgm:t>
    </dgm:pt>
    <dgm:pt modelId="{C0C6177B-3CC4-4E85-BB46-EE59EEA4C58D}" type="sibTrans" cxnId="{E257726B-B481-4BDC-A1B6-0D24683F0DAD}">
      <dgm:prSet/>
      <dgm:spPr/>
      <dgm:t>
        <a:bodyPr/>
        <a:lstStyle/>
        <a:p>
          <a:endParaRPr lang="en-ZA"/>
        </a:p>
      </dgm:t>
    </dgm:pt>
    <dgm:pt modelId="{910CA271-7A15-4760-8C8F-6C8EFD4CAD14}" type="pres">
      <dgm:prSet presAssocID="{35AD99DE-839F-4325-901C-FD97C1484DF2}" presName="Name0" presStyleCnt="0">
        <dgm:presLayoutVars>
          <dgm:dir/>
          <dgm:animLvl val="lvl"/>
          <dgm:resizeHandles val="exact"/>
        </dgm:presLayoutVars>
      </dgm:prSet>
      <dgm:spPr/>
    </dgm:pt>
    <dgm:pt modelId="{A2C07306-9F9C-4389-BE47-56DE2FA2E5B9}" type="pres">
      <dgm:prSet presAssocID="{A8C427A6-F763-4AD9-A5D4-A45436C27298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009D548A-79C3-431A-A8A7-09C082EB175D}" type="pres">
      <dgm:prSet presAssocID="{A8C427A6-F763-4AD9-A5D4-A45436C27298}" presName="level" presStyleLbl="node1" presStyleIdx="0" presStyleCnt="5" custScaleX="137798" custLinFactNeighborY="19232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DC50978-227A-48A8-9A8C-E82AD67892B3}" type="pres">
      <dgm:prSet presAssocID="{A8C427A6-F763-4AD9-A5D4-A45436C272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0089E76-719C-43AF-8FC7-B3C07561C84A}" type="pres">
      <dgm:prSet presAssocID="{47B0F7A2-5EC1-4B32-A7C2-79AC19DFE09B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371DD007-B15F-4885-AC82-06D45E1EAB58}" type="pres">
      <dgm:prSet presAssocID="{47B0F7A2-5EC1-4B32-A7C2-79AC19DFE09B}" presName="level" presStyleLbl="node1" presStyleIdx="1" presStyleCnt="5" custScaleX="116143" custLinFactNeighborY="19232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69EFE96-282F-4E21-A6DD-246CFCA39FBF}" type="pres">
      <dgm:prSet presAssocID="{47B0F7A2-5EC1-4B32-A7C2-79AC19DFE0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40EE2AB-EF53-44CB-B458-FE57B65ECF60}" type="pres">
      <dgm:prSet presAssocID="{851AF920-4835-43D7-93CE-C323F020D299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D66DBB2C-D92B-4142-B977-83951DA5A92D}" type="pres">
      <dgm:prSet presAssocID="{851AF920-4835-43D7-93CE-C323F020D299}" presName="level" presStyleLbl="node1" presStyleIdx="2" presStyleCnt="5" custScaleX="108925" custLinFactNeighborY="19232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26E9825-3A87-40E6-A581-360C31EACCBF}" type="pres">
      <dgm:prSet presAssocID="{851AF920-4835-43D7-93CE-C323F020D2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36DCF67-34B0-4AD6-88B0-7B901578837B}" type="pres">
      <dgm:prSet presAssocID="{5C5223E6-DEC7-4D34-A1B2-DAAEDF33E545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983480C7-69ED-444A-A376-A35BBBC8CC3F}" type="pres">
      <dgm:prSet presAssocID="{5C5223E6-DEC7-4D34-A1B2-DAAEDF33E545}" presName="level" presStyleLbl="node1" presStyleIdx="3" presStyleCnt="5" custScaleX="105316" custLinFactNeighborY="19232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31A073-0D40-4619-8CED-42C2B8ED51FA}" type="pres">
      <dgm:prSet presAssocID="{5C5223E6-DEC7-4D34-A1B2-DAAEDF33E5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C4E1F20-8DE3-4B3E-9495-C610301CF3D3}" type="pres">
      <dgm:prSet presAssocID="{220873C9-82E4-4ED5-A5AB-9E8EE1202EC0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0531938-1699-438D-9B0A-22C19EFF6A34}" type="pres">
      <dgm:prSet presAssocID="{220873C9-82E4-4ED5-A5AB-9E8EE1202EC0}" presName="level" presStyleLbl="node1" presStyleIdx="4" presStyleCnt="5" custLinFactNeighborY="9616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426EAE7-C798-45C7-AA1B-9CC639B80484}" type="pres">
      <dgm:prSet presAssocID="{220873C9-82E4-4ED5-A5AB-9E8EE1202E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63D95D44-7B7C-4816-A42D-F8133457406E}" type="presOf" srcId="{35AD99DE-839F-4325-901C-FD97C1484DF2}" destId="{910CA271-7A15-4760-8C8F-6C8EFD4CAD14}" srcOrd="0" destOrd="0" presId="urn:microsoft.com/office/officeart/2005/8/layout/pyramid1"/>
    <dgm:cxn modelId="{93A859AD-E763-4278-906C-945989F1E002}" type="presOf" srcId="{5C5223E6-DEC7-4D34-A1B2-DAAEDF33E545}" destId="{983480C7-69ED-444A-A376-A35BBBC8CC3F}" srcOrd="0" destOrd="0" presId="urn:microsoft.com/office/officeart/2005/8/layout/pyramid1"/>
    <dgm:cxn modelId="{0078B696-DED8-4445-8C8D-6684976E0C28}" type="presOf" srcId="{47B0F7A2-5EC1-4B32-A7C2-79AC19DFE09B}" destId="{569EFE96-282F-4E21-A6DD-246CFCA39FBF}" srcOrd="1" destOrd="0" presId="urn:microsoft.com/office/officeart/2005/8/layout/pyramid1"/>
    <dgm:cxn modelId="{E257726B-B481-4BDC-A1B6-0D24683F0DAD}" srcId="{35AD99DE-839F-4325-901C-FD97C1484DF2}" destId="{220873C9-82E4-4ED5-A5AB-9E8EE1202EC0}" srcOrd="4" destOrd="0" parTransId="{A8992304-F4BF-4AF1-8BAA-F4633343E1EE}" sibTransId="{C0C6177B-3CC4-4E85-BB46-EE59EEA4C58D}"/>
    <dgm:cxn modelId="{C51AD369-7A0D-4625-81C2-4EE5DB0CC5DD}" type="presOf" srcId="{47B0F7A2-5EC1-4B32-A7C2-79AC19DFE09B}" destId="{371DD007-B15F-4885-AC82-06D45E1EAB58}" srcOrd="0" destOrd="0" presId="urn:microsoft.com/office/officeart/2005/8/layout/pyramid1"/>
    <dgm:cxn modelId="{25E8653F-EC88-4A85-BF18-3C8AAACFD87B}" srcId="{35AD99DE-839F-4325-901C-FD97C1484DF2}" destId="{5C5223E6-DEC7-4D34-A1B2-DAAEDF33E545}" srcOrd="3" destOrd="0" parTransId="{C8990572-7A4F-43BB-898A-967F572A57D6}" sibTransId="{7D032BE5-5D6B-42BA-95E8-7B0E27C8DDB4}"/>
    <dgm:cxn modelId="{D1CA6FA1-A55D-46F7-8AD9-26D987092B83}" type="presOf" srcId="{220873C9-82E4-4ED5-A5AB-9E8EE1202EC0}" destId="{E0531938-1699-438D-9B0A-22C19EFF6A34}" srcOrd="0" destOrd="0" presId="urn:microsoft.com/office/officeart/2005/8/layout/pyramid1"/>
    <dgm:cxn modelId="{5F725AF9-DD8B-41CF-AF9F-C48FD9A124B1}" type="presOf" srcId="{A8C427A6-F763-4AD9-A5D4-A45436C27298}" destId="{2DC50978-227A-48A8-9A8C-E82AD67892B3}" srcOrd="1" destOrd="0" presId="urn:microsoft.com/office/officeart/2005/8/layout/pyramid1"/>
    <dgm:cxn modelId="{194858C8-FDFA-468D-95E5-6E80D1961A06}" type="presOf" srcId="{851AF920-4835-43D7-93CE-C323F020D299}" destId="{326E9825-3A87-40E6-A581-360C31EACCBF}" srcOrd="1" destOrd="0" presId="urn:microsoft.com/office/officeart/2005/8/layout/pyramid1"/>
    <dgm:cxn modelId="{9F5670C0-1850-41C6-8E8A-ACB364F8E8B1}" srcId="{35AD99DE-839F-4325-901C-FD97C1484DF2}" destId="{851AF920-4835-43D7-93CE-C323F020D299}" srcOrd="2" destOrd="0" parTransId="{B0760B19-4F37-4D8E-AB9C-6D899FE41E71}" sibTransId="{D4834664-0DCF-4BC3-8800-77C8804BD4D2}"/>
    <dgm:cxn modelId="{F4BAE899-9407-4EFA-92EF-E4373C6955F8}" srcId="{35AD99DE-839F-4325-901C-FD97C1484DF2}" destId="{A8C427A6-F763-4AD9-A5D4-A45436C27298}" srcOrd="0" destOrd="0" parTransId="{40356AFD-E8F9-45F6-9B54-8B6252CCE68A}" sibTransId="{A0962543-D5DA-47C6-88EE-FBC739807A9E}"/>
    <dgm:cxn modelId="{FE1A9C24-56E1-4314-8783-A0684CB0FBAE}" type="presOf" srcId="{851AF920-4835-43D7-93CE-C323F020D299}" destId="{D66DBB2C-D92B-4142-B977-83951DA5A92D}" srcOrd="0" destOrd="0" presId="urn:microsoft.com/office/officeart/2005/8/layout/pyramid1"/>
    <dgm:cxn modelId="{7E135D77-EF69-42DD-86B6-C9F609D3CF06}" srcId="{35AD99DE-839F-4325-901C-FD97C1484DF2}" destId="{47B0F7A2-5EC1-4B32-A7C2-79AC19DFE09B}" srcOrd="1" destOrd="0" parTransId="{93EB5DFE-63E9-4F55-9654-56146D601F72}" sibTransId="{271023BA-A062-44F2-8921-38EA7C59DA01}"/>
    <dgm:cxn modelId="{96DADDCB-BC9F-4BCF-BBA2-B8EC0211EE10}" type="presOf" srcId="{A8C427A6-F763-4AD9-A5D4-A45436C27298}" destId="{009D548A-79C3-431A-A8A7-09C082EB175D}" srcOrd="0" destOrd="0" presId="urn:microsoft.com/office/officeart/2005/8/layout/pyramid1"/>
    <dgm:cxn modelId="{F519AC2E-DD24-4CA2-ACC7-A37E23E364D8}" type="presOf" srcId="{5C5223E6-DEC7-4D34-A1B2-DAAEDF33E545}" destId="{AB31A073-0D40-4619-8CED-42C2B8ED51FA}" srcOrd="1" destOrd="0" presId="urn:microsoft.com/office/officeart/2005/8/layout/pyramid1"/>
    <dgm:cxn modelId="{D8A3F20A-E637-4293-897D-3E44CBF82EE9}" type="presOf" srcId="{220873C9-82E4-4ED5-A5AB-9E8EE1202EC0}" destId="{2426EAE7-C798-45C7-AA1B-9CC639B80484}" srcOrd="1" destOrd="0" presId="urn:microsoft.com/office/officeart/2005/8/layout/pyramid1"/>
    <dgm:cxn modelId="{7B33F876-9854-49D7-95F7-030E20A5EE2D}" type="presParOf" srcId="{910CA271-7A15-4760-8C8F-6C8EFD4CAD14}" destId="{A2C07306-9F9C-4389-BE47-56DE2FA2E5B9}" srcOrd="0" destOrd="0" presId="urn:microsoft.com/office/officeart/2005/8/layout/pyramid1"/>
    <dgm:cxn modelId="{6438FBED-5549-43B2-8150-7C7342743D75}" type="presParOf" srcId="{A2C07306-9F9C-4389-BE47-56DE2FA2E5B9}" destId="{009D548A-79C3-431A-A8A7-09C082EB175D}" srcOrd="0" destOrd="0" presId="urn:microsoft.com/office/officeart/2005/8/layout/pyramid1"/>
    <dgm:cxn modelId="{61A34C2E-455E-4539-8E42-4A78D3BFCE8E}" type="presParOf" srcId="{A2C07306-9F9C-4389-BE47-56DE2FA2E5B9}" destId="{2DC50978-227A-48A8-9A8C-E82AD67892B3}" srcOrd="1" destOrd="0" presId="urn:microsoft.com/office/officeart/2005/8/layout/pyramid1"/>
    <dgm:cxn modelId="{D414501C-DE43-4239-B899-A443902CA106}" type="presParOf" srcId="{910CA271-7A15-4760-8C8F-6C8EFD4CAD14}" destId="{20089E76-719C-43AF-8FC7-B3C07561C84A}" srcOrd="1" destOrd="0" presId="urn:microsoft.com/office/officeart/2005/8/layout/pyramid1"/>
    <dgm:cxn modelId="{747C525B-4FA0-4FC9-827C-2F6456957001}" type="presParOf" srcId="{20089E76-719C-43AF-8FC7-B3C07561C84A}" destId="{371DD007-B15F-4885-AC82-06D45E1EAB58}" srcOrd="0" destOrd="0" presId="urn:microsoft.com/office/officeart/2005/8/layout/pyramid1"/>
    <dgm:cxn modelId="{7D66EDBC-6392-428A-A3A8-BD8BB370D674}" type="presParOf" srcId="{20089E76-719C-43AF-8FC7-B3C07561C84A}" destId="{569EFE96-282F-4E21-A6DD-246CFCA39FBF}" srcOrd="1" destOrd="0" presId="urn:microsoft.com/office/officeart/2005/8/layout/pyramid1"/>
    <dgm:cxn modelId="{8E8A8E49-D039-4776-8E95-E06BF663116B}" type="presParOf" srcId="{910CA271-7A15-4760-8C8F-6C8EFD4CAD14}" destId="{E40EE2AB-EF53-44CB-B458-FE57B65ECF60}" srcOrd="2" destOrd="0" presId="urn:microsoft.com/office/officeart/2005/8/layout/pyramid1"/>
    <dgm:cxn modelId="{6E248366-F09B-48EE-8C23-D68C1981BFB0}" type="presParOf" srcId="{E40EE2AB-EF53-44CB-B458-FE57B65ECF60}" destId="{D66DBB2C-D92B-4142-B977-83951DA5A92D}" srcOrd="0" destOrd="0" presId="urn:microsoft.com/office/officeart/2005/8/layout/pyramid1"/>
    <dgm:cxn modelId="{94EA8A30-878C-470C-B75A-C1283BA8324C}" type="presParOf" srcId="{E40EE2AB-EF53-44CB-B458-FE57B65ECF60}" destId="{326E9825-3A87-40E6-A581-360C31EACCBF}" srcOrd="1" destOrd="0" presId="urn:microsoft.com/office/officeart/2005/8/layout/pyramid1"/>
    <dgm:cxn modelId="{EDCD2CBB-9D5B-4020-9491-7420B9F6FE40}" type="presParOf" srcId="{910CA271-7A15-4760-8C8F-6C8EFD4CAD14}" destId="{636DCF67-34B0-4AD6-88B0-7B901578837B}" srcOrd="3" destOrd="0" presId="urn:microsoft.com/office/officeart/2005/8/layout/pyramid1"/>
    <dgm:cxn modelId="{4CEB9A25-38BE-4D22-A1AE-E508278438D7}" type="presParOf" srcId="{636DCF67-34B0-4AD6-88B0-7B901578837B}" destId="{983480C7-69ED-444A-A376-A35BBBC8CC3F}" srcOrd="0" destOrd="0" presId="urn:microsoft.com/office/officeart/2005/8/layout/pyramid1"/>
    <dgm:cxn modelId="{132865B7-156B-4521-91BB-8B8AC6B231A4}" type="presParOf" srcId="{636DCF67-34B0-4AD6-88B0-7B901578837B}" destId="{AB31A073-0D40-4619-8CED-42C2B8ED51FA}" srcOrd="1" destOrd="0" presId="urn:microsoft.com/office/officeart/2005/8/layout/pyramid1"/>
    <dgm:cxn modelId="{1577FCC7-18DF-4597-98C4-61440197DB54}" type="presParOf" srcId="{910CA271-7A15-4760-8C8F-6C8EFD4CAD14}" destId="{7C4E1F20-8DE3-4B3E-9495-C610301CF3D3}" srcOrd="4" destOrd="0" presId="urn:microsoft.com/office/officeart/2005/8/layout/pyramid1"/>
    <dgm:cxn modelId="{08AF635D-3527-4921-8BF0-5B4DCAB2454F}" type="presParOf" srcId="{7C4E1F20-8DE3-4B3E-9495-C610301CF3D3}" destId="{E0531938-1699-438D-9B0A-22C19EFF6A34}" srcOrd="0" destOrd="0" presId="urn:microsoft.com/office/officeart/2005/8/layout/pyramid1"/>
    <dgm:cxn modelId="{D117B1D0-47CF-40FE-99F1-6E88A437A499}" type="presParOf" srcId="{7C4E1F20-8DE3-4B3E-9495-C610301CF3D3}" destId="{2426EAE7-C798-45C7-AA1B-9CC639B80484}" srcOrd="1" destOrd="0" presId="urn:microsoft.com/office/officeart/2005/8/layout/pyramid1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AD99DE-839F-4325-901C-FD97C1484DF2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8C427A6-F763-4AD9-A5D4-A45436C27298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b="1" dirty="0" smtClean="0"/>
        </a:p>
      </dgm:t>
    </dgm:pt>
    <dgm:pt modelId="{40356AFD-E8F9-45F6-9B54-8B6252CCE68A}" type="parTrans" cxnId="{F4BAE899-9407-4EFA-92EF-E4373C6955F8}">
      <dgm:prSet/>
      <dgm:spPr/>
      <dgm:t>
        <a:bodyPr/>
        <a:lstStyle/>
        <a:p>
          <a:endParaRPr lang="en-ZA"/>
        </a:p>
      </dgm:t>
    </dgm:pt>
    <dgm:pt modelId="{A0962543-D5DA-47C6-88EE-FBC739807A9E}" type="sibTrans" cxnId="{F4BAE899-9407-4EFA-92EF-E4373C6955F8}">
      <dgm:prSet/>
      <dgm:spPr/>
      <dgm:t>
        <a:bodyPr/>
        <a:lstStyle/>
        <a:p>
          <a:endParaRPr lang="en-ZA"/>
        </a:p>
      </dgm:t>
    </dgm:pt>
    <dgm:pt modelId="{47B0F7A2-5EC1-4B32-A7C2-79AC19DFE09B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ZA" dirty="0"/>
        </a:p>
      </dgm:t>
    </dgm:pt>
    <dgm:pt modelId="{93EB5DFE-63E9-4F55-9654-56146D601F72}" type="parTrans" cxnId="{7E135D77-EF69-42DD-86B6-C9F609D3CF06}">
      <dgm:prSet/>
      <dgm:spPr/>
      <dgm:t>
        <a:bodyPr/>
        <a:lstStyle/>
        <a:p>
          <a:endParaRPr lang="en-ZA"/>
        </a:p>
      </dgm:t>
    </dgm:pt>
    <dgm:pt modelId="{271023BA-A062-44F2-8921-38EA7C59DA01}" type="sibTrans" cxnId="{7E135D77-EF69-42DD-86B6-C9F609D3CF06}">
      <dgm:prSet/>
      <dgm:spPr/>
      <dgm:t>
        <a:bodyPr/>
        <a:lstStyle/>
        <a:p>
          <a:endParaRPr lang="en-ZA"/>
        </a:p>
      </dgm:t>
    </dgm:pt>
    <dgm:pt modelId="{851AF920-4835-43D7-93CE-C323F020D299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dirty="0" smtClean="0"/>
        </a:p>
      </dgm:t>
    </dgm:pt>
    <dgm:pt modelId="{B0760B19-4F37-4D8E-AB9C-6D899FE41E71}" type="parTrans" cxnId="{9F5670C0-1850-41C6-8E8A-ACB364F8E8B1}">
      <dgm:prSet/>
      <dgm:spPr/>
      <dgm:t>
        <a:bodyPr/>
        <a:lstStyle/>
        <a:p>
          <a:endParaRPr lang="en-ZA"/>
        </a:p>
      </dgm:t>
    </dgm:pt>
    <dgm:pt modelId="{D4834664-0DCF-4BC3-8800-77C8804BD4D2}" type="sibTrans" cxnId="{9F5670C0-1850-41C6-8E8A-ACB364F8E8B1}">
      <dgm:prSet/>
      <dgm:spPr/>
      <dgm:t>
        <a:bodyPr/>
        <a:lstStyle/>
        <a:p>
          <a:endParaRPr lang="en-ZA"/>
        </a:p>
      </dgm:t>
    </dgm:pt>
    <dgm:pt modelId="{5C5223E6-DEC7-4D34-A1B2-DAAEDF33E545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dirty="0" smtClean="0"/>
        </a:p>
      </dgm:t>
    </dgm:pt>
    <dgm:pt modelId="{C8990572-7A4F-43BB-898A-967F572A57D6}" type="parTrans" cxnId="{25E8653F-EC88-4A85-BF18-3C8AAACFD87B}">
      <dgm:prSet/>
      <dgm:spPr/>
      <dgm:t>
        <a:bodyPr/>
        <a:lstStyle/>
        <a:p>
          <a:endParaRPr lang="en-ZA"/>
        </a:p>
      </dgm:t>
    </dgm:pt>
    <dgm:pt modelId="{7D032BE5-5D6B-42BA-95E8-7B0E27C8DDB4}" type="sibTrans" cxnId="{25E8653F-EC88-4A85-BF18-3C8AAACFD87B}">
      <dgm:prSet/>
      <dgm:spPr/>
      <dgm:t>
        <a:bodyPr/>
        <a:lstStyle/>
        <a:p>
          <a:endParaRPr lang="en-ZA"/>
        </a:p>
      </dgm:t>
    </dgm:pt>
    <dgm:pt modelId="{220873C9-82E4-4ED5-A5AB-9E8EE1202EC0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sz="1500" b="0" dirty="0" smtClean="0">
              <a:latin typeface="Arial" pitchFamily="34" charset="0"/>
              <a:cs typeface="Arial" pitchFamily="34" charset="0"/>
            </a:rPr>
            <a:t>defensive</a:t>
          </a:r>
          <a:r>
            <a:rPr lang="en-GB" sz="2000" b="1" dirty="0" smtClean="0">
              <a:latin typeface="Arial" pitchFamily="34" charset="0"/>
              <a:cs typeface="Arial" pitchFamily="34" charset="0"/>
            </a:rPr>
            <a:t> </a:t>
          </a:r>
        </a:p>
      </dgm:t>
    </dgm:pt>
    <dgm:pt modelId="{A8992304-F4BF-4AF1-8BAA-F4633343E1EE}" type="parTrans" cxnId="{E257726B-B481-4BDC-A1B6-0D24683F0DAD}">
      <dgm:prSet/>
      <dgm:spPr/>
      <dgm:t>
        <a:bodyPr/>
        <a:lstStyle/>
        <a:p>
          <a:endParaRPr lang="en-ZA"/>
        </a:p>
      </dgm:t>
    </dgm:pt>
    <dgm:pt modelId="{C0C6177B-3CC4-4E85-BB46-EE59EEA4C58D}" type="sibTrans" cxnId="{E257726B-B481-4BDC-A1B6-0D24683F0DAD}">
      <dgm:prSet/>
      <dgm:spPr/>
      <dgm:t>
        <a:bodyPr/>
        <a:lstStyle/>
        <a:p>
          <a:endParaRPr lang="en-ZA"/>
        </a:p>
      </dgm:t>
    </dgm:pt>
    <dgm:pt modelId="{910CA271-7A15-4760-8C8F-6C8EFD4CAD14}" type="pres">
      <dgm:prSet presAssocID="{35AD99DE-839F-4325-901C-FD97C1484DF2}" presName="Name0" presStyleCnt="0">
        <dgm:presLayoutVars>
          <dgm:dir/>
          <dgm:animLvl val="lvl"/>
          <dgm:resizeHandles val="exact"/>
        </dgm:presLayoutVars>
      </dgm:prSet>
      <dgm:spPr/>
    </dgm:pt>
    <dgm:pt modelId="{A2C07306-9F9C-4389-BE47-56DE2FA2E5B9}" type="pres">
      <dgm:prSet presAssocID="{A8C427A6-F763-4AD9-A5D4-A45436C27298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009D548A-79C3-431A-A8A7-09C082EB175D}" type="pres">
      <dgm:prSet presAssocID="{A8C427A6-F763-4AD9-A5D4-A45436C27298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DC50978-227A-48A8-9A8C-E82AD67892B3}" type="pres">
      <dgm:prSet presAssocID="{A8C427A6-F763-4AD9-A5D4-A45436C272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0089E76-719C-43AF-8FC7-B3C07561C84A}" type="pres">
      <dgm:prSet presAssocID="{47B0F7A2-5EC1-4B32-A7C2-79AC19DFE09B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371DD007-B15F-4885-AC82-06D45E1EAB58}" type="pres">
      <dgm:prSet presAssocID="{47B0F7A2-5EC1-4B32-A7C2-79AC19DFE09B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69EFE96-282F-4E21-A6DD-246CFCA39FBF}" type="pres">
      <dgm:prSet presAssocID="{47B0F7A2-5EC1-4B32-A7C2-79AC19DFE0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40EE2AB-EF53-44CB-B458-FE57B65ECF60}" type="pres">
      <dgm:prSet presAssocID="{851AF920-4835-43D7-93CE-C323F020D299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D66DBB2C-D92B-4142-B977-83951DA5A92D}" type="pres">
      <dgm:prSet presAssocID="{851AF920-4835-43D7-93CE-C323F020D299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26E9825-3A87-40E6-A581-360C31EACCBF}" type="pres">
      <dgm:prSet presAssocID="{851AF920-4835-43D7-93CE-C323F020D2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36DCF67-34B0-4AD6-88B0-7B901578837B}" type="pres">
      <dgm:prSet presAssocID="{5C5223E6-DEC7-4D34-A1B2-DAAEDF33E545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983480C7-69ED-444A-A376-A35BBBC8CC3F}" type="pres">
      <dgm:prSet presAssocID="{5C5223E6-DEC7-4D34-A1B2-DAAEDF33E545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31A073-0D40-4619-8CED-42C2B8ED51FA}" type="pres">
      <dgm:prSet presAssocID="{5C5223E6-DEC7-4D34-A1B2-DAAEDF33E5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C4E1F20-8DE3-4B3E-9495-C610301CF3D3}" type="pres">
      <dgm:prSet presAssocID="{220873C9-82E4-4ED5-A5AB-9E8EE1202EC0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0531938-1699-438D-9B0A-22C19EFF6A34}" type="pres">
      <dgm:prSet presAssocID="{220873C9-82E4-4ED5-A5AB-9E8EE1202EC0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426EAE7-C798-45C7-AA1B-9CC639B80484}" type="pres">
      <dgm:prSet presAssocID="{220873C9-82E4-4ED5-A5AB-9E8EE1202E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9F5670C0-1850-41C6-8E8A-ACB364F8E8B1}" srcId="{35AD99DE-839F-4325-901C-FD97C1484DF2}" destId="{851AF920-4835-43D7-93CE-C323F020D299}" srcOrd="2" destOrd="0" parTransId="{B0760B19-4F37-4D8E-AB9C-6D899FE41E71}" sibTransId="{D4834664-0DCF-4BC3-8800-77C8804BD4D2}"/>
    <dgm:cxn modelId="{E257726B-B481-4BDC-A1B6-0D24683F0DAD}" srcId="{35AD99DE-839F-4325-901C-FD97C1484DF2}" destId="{220873C9-82E4-4ED5-A5AB-9E8EE1202EC0}" srcOrd="4" destOrd="0" parTransId="{A8992304-F4BF-4AF1-8BAA-F4633343E1EE}" sibTransId="{C0C6177B-3CC4-4E85-BB46-EE59EEA4C58D}"/>
    <dgm:cxn modelId="{7E135D77-EF69-42DD-86B6-C9F609D3CF06}" srcId="{35AD99DE-839F-4325-901C-FD97C1484DF2}" destId="{47B0F7A2-5EC1-4B32-A7C2-79AC19DFE09B}" srcOrd="1" destOrd="0" parTransId="{93EB5DFE-63E9-4F55-9654-56146D601F72}" sibTransId="{271023BA-A062-44F2-8921-38EA7C59DA01}"/>
    <dgm:cxn modelId="{EEF48527-3973-4EEA-A73C-10A70F64D8D0}" type="presOf" srcId="{220873C9-82E4-4ED5-A5AB-9E8EE1202EC0}" destId="{2426EAE7-C798-45C7-AA1B-9CC639B80484}" srcOrd="1" destOrd="0" presId="urn:microsoft.com/office/officeart/2005/8/layout/pyramid1"/>
    <dgm:cxn modelId="{E101C9D4-468F-4087-8F67-B366685FE53D}" type="presOf" srcId="{A8C427A6-F763-4AD9-A5D4-A45436C27298}" destId="{2DC50978-227A-48A8-9A8C-E82AD67892B3}" srcOrd="1" destOrd="0" presId="urn:microsoft.com/office/officeart/2005/8/layout/pyramid1"/>
    <dgm:cxn modelId="{F4BAE899-9407-4EFA-92EF-E4373C6955F8}" srcId="{35AD99DE-839F-4325-901C-FD97C1484DF2}" destId="{A8C427A6-F763-4AD9-A5D4-A45436C27298}" srcOrd="0" destOrd="0" parTransId="{40356AFD-E8F9-45F6-9B54-8B6252CCE68A}" sibTransId="{A0962543-D5DA-47C6-88EE-FBC739807A9E}"/>
    <dgm:cxn modelId="{030DC93E-A372-40B8-B586-A1A496CA3485}" type="presOf" srcId="{47B0F7A2-5EC1-4B32-A7C2-79AC19DFE09B}" destId="{371DD007-B15F-4885-AC82-06D45E1EAB58}" srcOrd="0" destOrd="0" presId="urn:microsoft.com/office/officeart/2005/8/layout/pyramid1"/>
    <dgm:cxn modelId="{25E8653F-EC88-4A85-BF18-3C8AAACFD87B}" srcId="{35AD99DE-839F-4325-901C-FD97C1484DF2}" destId="{5C5223E6-DEC7-4D34-A1B2-DAAEDF33E545}" srcOrd="3" destOrd="0" parTransId="{C8990572-7A4F-43BB-898A-967F572A57D6}" sibTransId="{7D032BE5-5D6B-42BA-95E8-7B0E27C8DDB4}"/>
    <dgm:cxn modelId="{1C79FD63-4271-45F4-9E1E-65C36E510FC2}" type="presOf" srcId="{35AD99DE-839F-4325-901C-FD97C1484DF2}" destId="{910CA271-7A15-4760-8C8F-6C8EFD4CAD14}" srcOrd="0" destOrd="0" presId="urn:microsoft.com/office/officeart/2005/8/layout/pyramid1"/>
    <dgm:cxn modelId="{76A84C30-33C8-49E2-BDCD-AA04B89315F8}" type="presOf" srcId="{A8C427A6-F763-4AD9-A5D4-A45436C27298}" destId="{009D548A-79C3-431A-A8A7-09C082EB175D}" srcOrd="0" destOrd="0" presId="urn:microsoft.com/office/officeart/2005/8/layout/pyramid1"/>
    <dgm:cxn modelId="{4CE49B9C-46F6-41CC-8175-EA5398B6066B}" type="presOf" srcId="{5C5223E6-DEC7-4D34-A1B2-DAAEDF33E545}" destId="{983480C7-69ED-444A-A376-A35BBBC8CC3F}" srcOrd="0" destOrd="0" presId="urn:microsoft.com/office/officeart/2005/8/layout/pyramid1"/>
    <dgm:cxn modelId="{F3A40513-4066-436A-B2EA-539CF35B3C34}" type="presOf" srcId="{851AF920-4835-43D7-93CE-C323F020D299}" destId="{326E9825-3A87-40E6-A581-360C31EACCBF}" srcOrd="1" destOrd="0" presId="urn:microsoft.com/office/officeart/2005/8/layout/pyramid1"/>
    <dgm:cxn modelId="{447065A7-C90B-4ED3-90FC-149F99E2D1BD}" type="presOf" srcId="{47B0F7A2-5EC1-4B32-A7C2-79AC19DFE09B}" destId="{569EFE96-282F-4E21-A6DD-246CFCA39FBF}" srcOrd="1" destOrd="0" presId="urn:microsoft.com/office/officeart/2005/8/layout/pyramid1"/>
    <dgm:cxn modelId="{EA326437-67FD-41C5-AA2E-6731B3F52DBA}" type="presOf" srcId="{5C5223E6-DEC7-4D34-A1B2-DAAEDF33E545}" destId="{AB31A073-0D40-4619-8CED-42C2B8ED51FA}" srcOrd="1" destOrd="0" presId="urn:microsoft.com/office/officeart/2005/8/layout/pyramid1"/>
    <dgm:cxn modelId="{990D1749-79B3-4334-9446-9DC552D50F3A}" type="presOf" srcId="{851AF920-4835-43D7-93CE-C323F020D299}" destId="{D66DBB2C-D92B-4142-B977-83951DA5A92D}" srcOrd="0" destOrd="0" presId="urn:microsoft.com/office/officeart/2005/8/layout/pyramid1"/>
    <dgm:cxn modelId="{A18314C1-B979-47CA-BDFB-A03E65A8E1EC}" type="presOf" srcId="{220873C9-82E4-4ED5-A5AB-9E8EE1202EC0}" destId="{E0531938-1699-438D-9B0A-22C19EFF6A34}" srcOrd="0" destOrd="0" presId="urn:microsoft.com/office/officeart/2005/8/layout/pyramid1"/>
    <dgm:cxn modelId="{068A7216-191D-4F05-976E-2AFAA53FE176}" type="presParOf" srcId="{910CA271-7A15-4760-8C8F-6C8EFD4CAD14}" destId="{A2C07306-9F9C-4389-BE47-56DE2FA2E5B9}" srcOrd="0" destOrd="0" presId="urn:microsoft.com/office/officeart/2005/8/layout/pyramid1"/>
    <dgm:cxn modelId="{AC7EDE76-09EB-4226-819F-E628B0D44F86}" type="presParOf" srcId="{A2C07306-9F9C-4389-BE47-56DE2FA2E5B9}" destId="{009D548A-79C3-431A-A8A7-09C082EB175D}" srcOrd="0" destOrd="0" presId="urn:microsoft.com/office/officeart/2005/8/layout/pyramid1"/>
    <dgm:cxn modelId="{0B9A043A-006C-4064-9477-BC57CA35E927}" type="presParOf" srcId="{A2C07306-9F9C-4389-BE47-56DE2FA2E5B9}" destId="{2DC50978-227A-48A8-9A8C-E82AD67892B3}" srcOrd="1" destOrd="0" presId="urn:microsoft.com/office/officeart/2005/8/layout/pyramid1"/>
    <dgm:cxn modelId="{1717A3FC-0A44-4776-B7B6-A0AC34532B4D}" type="presParOf" srcId="{910CA271-7A15-4760-8C8F-6C8EFD4CAD14}" destId="{20089E76-719C-43AF-8FC7-B3C07561C84A}" srcOrd="1" destOrd="0" presId="urn:microsoft.com/office/officeart/2005/8/layout/pyramid1"/>
    <dgm:cxn modelId="{E0EC7B6C-7EFF-4206-B12D-AE33B33C0AAE}" type="presParOf" srcId="{20089E76-719C-43AF-8FC7-B3C07561C84A}" destId="{371DD007-B15F-4885-AC82-06D45E1EAB58}" srcOrd="0" destOrd="0" presId="urn:microsoft.com/office/officeart/2005/8/layout/pyramid1"/>
    <dgm:cxn modelId="{E9C1CE83-12ED-4D2E-8079-6C49F9F37269}" type="presParOf" srcId="{20089E76-719C-43AF-8FC7-B3C07561C84A}" destId="{569EFE96-282F-4E21-A6DD-246CFCA39FBF}" srcOrd="1" destOrd="0" presId="urn:microsoft.com/office/officeart/2005/8/layout/pyramid1"/>
    <dgm:cxn modelId="{A546668A-2F7C-4553-ADE8-82C8E539D80D}" type="presParOf" srcId="{910CA271-7A15-4760-8C8F-6C8EFD4CAD14}" destId="{E40EE2AB-EF53-44CB-B458-FE57B65ECF60}" srcOrd="2" destOrd="0" presId="urn:microsoft.com/office/officeart/2005/8/layout/pyramid1"/>
    <dgm:cxn modelId="{690C99DA-E7E1-4B4D-834A-FF623661D25F}" type="presParOf" srcId="{E40EE2AB-EF53-44CB-B458-FE57B65ECF60}" destId="{D66DBB2C-D92B-4142-B977-83951DA5A92D}" srcOrd="0" destOrd="0" presId="urn:microsoft.com/office/officeart/2005/8/layout/pyramid1"/>
    <dgm:cxn modelId="{D672B958-8B3F-447C-BB67-3F2B94CCA39E}" type="presParOf" srcId="{E40EE2AB-EF53-44CB-B458-FE57B65ECF60}" destId="{326E9825-3A87-40E6-A581-360C31EACCBF}" srcOrd="1" destOrd="0" presId="urn:microsoft.com/office/officeart/2005/8/layout/pyramid1"/>
    <dgm:cxn modelId="{FBF51B53-F3D1-455B-A9CD-8CBB508AC14F}" type="presParOf" srcId="{910CA271-7A15-4760-8C8F-6C8EFD4CAD14}" destId="{636DCF67-34B0-4AD6-88B0-7B901578837B}" srcOrd="3" destOrd="0" presId="urn:microsoft.com/office/officeart/2005/8/layout/pyramid1"/>
    <dgm:cxn modelId="{A0A86761-7737-4254-9164-C55E0C77E74E}" type="presParOf" srcId="{636DCF67-34B0-4AD6-88B0-7B901578837B}" destId="{983480C7-69ED-444A-A376-A35BBBC8CC3F}" srcOrd="0" destOrd="0" presId="urn:microsoft.com/office/officeart/2005/8/layout/pyramid1"/>
    <dgm:cxn modelId="{99BABE09-6D99-4309-A26E-1DB38B9BD608}" type="presParOf" srcId="{636DCF67-34B0-4AD6-88B0-7B901578837B}" destId="{AB31A073-0D40-4619-8CED-42C2B8ED51FA}" srcOrd="1" destOrd="0" presId="urn:microsoft.com/office/officeart/2005/8/layout/pyramid1"/>
    <dgm:cxn modelId="{8C86AD39-2E54-439F-B3AE-76D6F0EC23F7}" type="presParOf" srcId="{910CA271-7A15-4760-8C8F-6C8EFD4CAD14}" destId="{7C4E1F20-8DE3-4B3E-9495-C610301CF3D3}" srcOrd="4" destOrd="0" presId="urn:microsoft.com/office/officeart/2005/8/layout/pyramid1"/>
    <dgm:cxn modelId="{DE08FE6B-9295-44A7-8519-F7573E3A21F7}" type="presParOf" srcId="{7C4E1F20-8DE3-4B3E-9495-C610301CF3D3}" destId="{E0531938-1699-438D-9B0A-22C19EFF6A34}" srcOrd="0" destOrd="0" presId="urn:microsoft.com/office/officeart/2005/8/layout/pyramid1"/>
    <dgm:cxn modelId="{A424D75F-CF0D-4C00-96A2-02A972209EB2}" type="presParOf" srcId="{7C4E1F20-8DE3-4B3E-9495-C610301CF3D3}" destId="{2426EAE7-C798-45C7-AA1B-9CC639B80484}" srcOrd="1" destOrd="0" presId="urn:microsoft.com/office/officeart/2005/8/layout/pyramid1"/>
  </dgm:cxnLst>
  <dgm:bg>
    <a:effectLst>
      <a:outerShdw blurRad="152400" dist="317500" dir="5400000" sx="90000" sy="-19000" rotWithShape="0">
        <a:prstClr val="black">
          <a:alpha val="15000"/>
        </a:prstClr>
      </a:outerShdw>
    </a:effectLst>
  </dgm:bg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AD99DE-839F-4325-901C-FD97C1484DF2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8C427A6-F763-4AD9-A5D4-A45436C27298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b="1" dirty="0" smtClean="0"/>
        </a:p>
      </dgm:t>
    </dgm:pt>
    <dgm:pt modelId="{40356AFD-E8F9-45F6-9B54-8B6252CCE68A}" type="parTrans" cxnId="{F4BAE899-9407-4EFA-92EF-E4373C6955F8}">
      <dgm:prSet/>
      <dgm:spPr/>
      <dgm:t>
        <a:bodyPr/>
        <a:lstStyle/>
        <a:p>
          <a:endParaRPr lang="en-ZA"/>
        </a:p>
      </dgm:t>
    </dgm:pt>
    <dgm:pt modelId="{A0962543-D5DA-47C6-88EE-FBC739807A9E}" type="sibTrans" cxnId="{F4BAE899-9407-4EFA-92EF-E4373C6955F8}">
      <dgm:prSet/>
      <dgm:spPr/>
      <dgm:t>
        <a:bodyPr/>
        <a:lstStyle/>
        <a:p>
          <a:endParaRPr lang="en-ZA"/>
        </a:p>
      </dgm:t>
    </dgm:pt>
    <dgm:pt modelId="{47B0F7A2-5EC1-4B32-A7C2-79AC19DFE09B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ZA" dirty="0"/>
        </a:p>
      </dgm:t>
    </dgm:pt>
    <dgm:pt modelId="{93EB5DFE-63E9-4F55-9654-56146D601F72}" type="parTrans" cxnId="{7E135D77-EF69-42DD-86B6-C9F609D3CF06}">
      <dgm:prSet/>
      <dgm:spPr/>
      <dgm:t>
        <a:bodyPr/>
        <a:lstStyle/>
        <a:p>
          <a:endParaRPr lang="en-ZA"/>
        </a:p>
      </dgm:t>
    </dgm:pt>
    <dgm:pt modelId="{271023BA-A062-44F2-8921-38EA7C59DA01}" type="sibTrans" cxnId="{7E135D77-EF69-42DD-86B6-C9F609D3CF06}">
      <dgm:prSet/>
      <dgm:spPr/>
      <dgm:t>
        <a:bodyPr/>
        <a:lstStyle/>
        <a:p>
          <a:endParaRPr lang="en-ZA"/>
        </a:p>
      </dgm:t>
    </dgm:pt>
    <dgm:pt modelId="{851AF920-4835-43D7-93CE-C323F020D299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dirty="0" smtClean="0"/>
        </a:p>
      </dgm:t>
    </dgm:pt>
    <dgm:pt modelId="{B0760B19-4F37-4D8E-AB9C-6D899FE41E71}" type="parTrans" cxnId="{9F5670C0-1850-41C6-8E8A-ACB364F8E8B1}">
      <dgm:prSet/>
      <dgm:spPr/>
      <dgm:t>
        <a:bodyPr/>
        <a:lstStyle/>
        <a:p>
          <a:endParaRPr lang="en-ZA"/>
        </a:p>
      </dgm:t>
    </dgm:pt>
    <dgm:pt modelId="{D4834664-0DCF-4BC3-8800-77C8804BD4D2}" type="sibTrans" cxnId="{9F5670C0-1850-41C6-8E8A-ACB364F8E8B1}">
      <dgm:prSet/>
      <dgm:spPr/>
      <dgm:t>
        <a:bodyPr/>
        <a:lstStyle/>
        <a:p>
          <a:endParaRPr lang="en-ZA"/>
        </a:p>
      </dgm:t>
    </dgm:pt>
    <dgm:pt modelId="{5C5223E6-DEC7-4D34-A1B2-DAAEDF33E545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sz="1500" dirty="0" smtClean="0">
              <a:latin typeface="Arial" pitchFamily="34" charset="0"/>
              <a:cs typeface="Arial" pitchFamily="34" charset="0"/>
            </a:rPr>
            <a:t>cost control</a:t>
          </a:r>
        </a:p>
      </dgm:t>
    </dgm:pt>
    <dgm:pt modelId="{C8990572-7A4F-43BB-898A-967F572A57D6}" type="parTrans" cxnId="{25E8653F-EC88-4A85-BF18-3C8AAACFD87B}">
      <dgm:prSet/>
      <dgm:spPr/>
      <dgm:t>
        <a:bodyPr/>
        <a:lstStyle/>
        <a:p>
          <a:endParaRPr lang="en-ZA"/>
        </a:p>
      </dgm:t>
    </dgm:pt>
    <dgm:pt modelId="{7D032BE5-5D6B-42BA-95E8-7B0E27C8DDB4}" type="sibTrans" cxnId="{25E8653F-EC88-4A85-BF18-3C8AAACFD87B}">
      <dgm:prSet/>
      <dgm:spPr/>
      <dgm:t>
        <a:bodyPr/>
        <a:lstStyle/>
        <a:p>
          <a:endParaRPr lang="en-ZA"/>
        </a:p>
      </dgm:t>
    </dgm:pt>
    <dgm:pt modelId="{220873C9-82E4-4ED5-A5AB-9E8EE1202EC0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b="1" dirty="0" smtClean="0"/>
            <a:t> </a:t>
          </a:r>
        </a:p>
      </dgm:t>
    </dgm:pt>
    <dgm:pt modelId="{A8992304-F4BF-4AF1-8BAA-F4633343E1EE}" type="parTrans" cxnId="{E257726B-B481-4BDC-A1B6-0D24683F0DAD}">
      <dgm:prSet/>
      <dgm:spPr/>
      <dgm:t>
        <a:bodyPr/>
        <a:lstStyle/>
        <a:p>
          <a:endParaRPr lang="en-ZA"/>
        </a:p>
      </dgm:t>
    </dgm:pt>
    <dgm:pt modelId="{C0C6177B-3CC4-4E85-BB46-EE59EEA4C58D}" type="sibTrans" cxnId="{E257726B-B481-4BDC-A1B6-0D24683F0DAD}">
      <dgm:prSet/>
      <dgm:spPr/>
      <dgm:t>
        <a:bodyPr/>
        <a:lstStyle/>
        <a:p>
          <a:endParaRPr lang="en-ZA"/>
        </a:p>
      </dgm:t>
    </dgm:pt>
    <dgm:pt modelId="{910CA271-7A15-4760-8C8F-6C8EFD4CAD14}" type="pres">
      <dgm:prSet presAssocID="{35AD99DE-839F-4325-901C-FD97C1484DF2}" presName="Name0" presStyleCnt="0">
        <dgm:presLayoutVars>
          <dgm:dir/>
          <dgm:animLvl val="lvl"/>
          <dgm:resizeHandles val="exact"/>
        </dgm:presLayoutVars>
      </dgm:prSet>
      <dgm:spPr/>
    </dgm:pt>
    <dgm:pt modelId="{A2C07306-9F9C-4389-BE47-56DE2FA2E5B9}" type="pres">
      <dgm:prSet presAssocID="{A8C427A6-F763-4AD9-A5D4-A45436C27298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009D548A-79C3-431A-A8A7-09C082EB175D}" type="pres">
      <dgm:prSet presAssocID="{A8C427A6-F763-4AD9-A5D4-A45436C27298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DC50978-227A-48A8-9A8C-E82AD67892B3}" type="pres">
      <dgm:prSet presAssocID="{A8C427A6-F763-4AD9-A5D4-A45436C272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0089E76-719C-43AF-8FC7-B3C07561C84A}" type="pres">
      <dgm:prSet presAssocID="{47B0F7A2-5EC1-4B32-A7C2-79AC19DFE09B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371DD007-B15F-4885-AC82-06D45E1EAB58}" type="pres">
      <dgm:prSet presAssocID="{47B0F7A2-5EC1-4B32-A7C2-79AC19DFE09B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69EFE96-282F-4E21-A6DD-246CFCA39FBF}" type="pres">
      <dgm:prSet presAssocID="{47B0F7A2-5EC1-4B32-A7C2-79AC19DFE0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40EE2AB-EF53-44CB-B458-FE57B65ECF60}" type="pres">
      <dgm:prSet presAssocID="{851AF920-4835-43D7-93CE-C323F020D299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D66DBB2C-D92B-4142-B977-83951DA5A92D}" type="pres">
      <dgm:prSet presAssocID="{851AF920-4835-43D7-93CE-C323F020D299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26E9825-3A87-40E6-A581-360C31EACCBF}" type="pres">
      <dgm:prSet presAssocID="{851AF920-4835-43D7-93CE-C323F020D2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36DCF67-34B0-4AD6-88B0-7B901578837B}" type="pres">
      <dgm:prSet presAssocID="{5C5223E6-DEC7-4D34-A1B2-DAAEDF33E545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983480C7-69ED-444A-A376-A35BBBC8CC3F}" type="pres">
      <dgm:prSet presAssocID="{5C5223E6-DEC7-4D34-A1B2-DAAEDF33E545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31A073-0D40-4619-8CED-42C2B8ED51FA}" type="pres">
      <dgm:prSet presAssocID="{5C5223E6-DEC7-4D34-A1B2-DAAEDF33E5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C4E1F20-8DE3-4B3E-9495-C610301CF3D3}" type="pres">
      <dgm:prSet presAssocID="{220873C9-82E4-4ED5-A5AB-9E8EE1202EC0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0531938-1699-438D-9B0A-22C19EFF6A34}" type="pres">
      <dgm:prSet presAssocID="{220873C9-82E4-4ED5-A5AB-9E8EE1202EC0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426EAE7-C798-45C7-AA1B-9CC639B80484}" type="pres">
      <dgm:prSet presAssocID="{220873C9-82E4-4ED5-A5AB-9E8EE1202E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786B5FAC-87AC-4AE4-A414-1C815BF80606}" type="presOf" srcId="{47B0F7A2-5EC1-4B32-A7C2-79AC19DFE09B}" destId="{371DD007-B15F-4885-AC82-06D45E1EAB58}" srcOrd="0" destOrd="0" presId="urn:microsoft.com/office/officeart/2005/8/layout/pyramid1"/>
    <dgm:cxn modelId="{E257726B-B481-4BDC-A1B6-0D24683F0DAD}" srcId="{35AD99DE-839F-4325-901C-FD97C1484DF2}" destId="{220873C9-82E4-4ED5-A5AB-9E8EE1202EC0}" srcOrd="4" destOrd="0" parTransId="{A8992304-F4BF-4AF1-8BAA-F4633343E1EE}" sibTransId="{C0C6177B-3CC4-4E85-BB46-EE59EEA4C58D}"/>
    <dgm:cxn modelId="{9BF6853E-8CE9-40EB-9934-55C170D3605F}" type="presOf" srcId="{47B0F7A2-5EC1-4B32-A7C2-79AC19DFE09B}" destId="{569EFE96-282F-4E21-A6DD-246CFCA39FBF}" srcOrd="1" destOrd="0" presId="urn:microsoft.com/office/officeart/2005/8/layout/pyramid1"/>
    <dgm:cxn modelId="{FB1A63B4-59EC-46B2-8E64-D920E995FE96}" type="presOf" srcId="{5C5223E6-DEC7-4D34-A1B2-DAAEDF33E545}" destId="{983480C7-69ED-444A-A376-A35BBBC8CC3F}" srcOrd="0" destOrd="0" presId="urn:microsoft.com/office/officeart/2005/8/layout/pyramid1"/>
    <dgm:cxn modelId="{25E8653F-EC88-4A85-BF18-3C8AAACFD87B}" srcId="{35AD99DE-839F-4325-901C-FD97C1484DF2}" destId="{5C5223E6-DEC7-4D34-A1B2-DAAEDF33E545}" srcOrd="3" destOrd="0" parTransId="{C8990572-7A4F-43BB-898A-967F572A57D6}" sibTransId="{7D032BE5-5D6B-42BA-95E8-7B0E27C8DDB4}"/>
    <dgm:cxn modelId="{004D3AAD-802B-4D5A-ABE6-F2667F6B58FC}" type="presOf" srcId="{220873C9-82E4-4ED5-A5AB-9E8EE1202EC0}" destId="{2426EAE7-C798-45C7-AA1B-9CC639B80484}" srcOrd="1" destOrd="0" presId="urn:microsoft.com/office/officeart/2005/8/layout/pyramid1"/>
    <dgm:cxn modelId="{77DEF267-2C82-49BD-99A1-9835FCD5251D}" type="presOf" srcId="{A8C427A6-F763-4AD9-A5D4-A45436C27298}" destId="{2DC50978-227A-48A8-9A8C-E82AD67892B3}" srcOrd="1" destOrd="0" presId="urn:microsoft.com/office/officeart/2005/8/layout/pyramid1"/>
    <dgm:cxn modelId="{ECF734AC-830A-4479-8136-957E1C3B5F6D}" type="presOf" srcId="{5C5223E6-DEC7-4D34-A1B2-DAAEDF33E545}" destId="{AB31A073-0D40-4619-8CED-42C2B8ED51FA}" srcOrd="1" destOrd="0" presId="urn:microsoft.com/office/officeart/2005/8/layout/pyramid1"/>
    <dgm:cxn modelId="{9F5670C0-1850-41C6-8E8A-ACB364F8E8B1}" srcId="{35AD99DE-839F-4325-901C-FD97C1484DF2}" destId="{851AF920-4835-43D7-93CE-C323F020D299}" srcOrd="2" destOrd="0" parTransId="{B0760B19-4F37-4D8E-AB9C-6D899FE41E71}" sibTransId="{D4834664-0DCF-4BC3-8800-77C8804BD4D2}"/>
    <dgm:cxn modelId="{F4BAE899-9407-4EFA-92EF-E4373C6955F8}" srcId="{35AD99DE-839F-4325-901C-FD97C1484DF2}" destId="{A8C427A6-F763-4AD9-A5D4-A45436C27298}" srcOrd="0" destOrd="0" parTransId="{40356AFD-E8F9-45F6-9B54-8B6252CCE68A}" sibTransId="{A0962543-D5DA-47C6-88EE-FBC739807A9E}"/>
    <dgm:cxn modelId="{7E135D77-EF69-42DD-86B6-C9F609D3CF06}" srcId="{35AD99DE-839F-4325-901C-FD97C1484DF2}" destId="{47B0F7A2-5EC1-4B32-A7C2-79AC19DFE09B}" srcOrd="1" destOrd="0" parTransId="{93EB5DFE-63E9-4F55-9654-56146D601F72}" sibTransId="{271023BA-A062-44F2-8921-38EA7C59DA01}"/>
    <dgm:cxn modelId="{C76E8E5D-078D-4833-B011-6D7D07181350}" type="presOf" srcId="{851AF920-4835-43D7-93CE-C323F020D299}" destId="{326E9825-3A87-40E6-A581-360C31EACCBF}" srcOrd="1" destOrd="0" presId="urn:microsoft.com/office/officeart/2005/8/layout/pyramid1"/>
    <dgm:cxn modelId="{8341815C-C159-40B3-9C6F-A5F6F318790D}" type="presOf" srcId="{851AF920-4835-43D7-93CE-C323F020D299}" destId="{D66DBB2C-D92B-4142-B977-83951DA5A92D}" srcOrd="0" destOrd="0" presId="urn:microsoft.com/office/officeart/2005/8/layout/pyramid1"/>
    <dgm:cxn modelId="{2EBCA51E-E843-4569-B1A5-084FCA7BB101}" type="presOf" srcId="{35AD99DE-839F-4325-901C-FD97C1484DF2}" destId="{910CA271-7A15-4760-8C8F-6C8EFD4CAD14}" srcOrd="0" destOrd="0" presId="urn:microsoft.com/office/officeart/2005/8/layout/pyramid1"/>
    <dgm:cxn modelId="{AA0941CD-F4C6-4F2D-9421-86A3FB8858F5}" type="presOf" srcId="{220873C9-82E4-4ED5-A5AB-9E8EE1202EC0}" destId="{E0531938-1699-438D-9B0A-22C19EFF6A34}" srcOrd="0" destOrd="0" presId="urn:microsoft.com/office/officeart/2005/8/layout/pyramid1"/>
    <dgm:cxn modelId="{A65C5D1B-23E3-48A4-BEDB-2ADC48098483}" type="presOf" srcId="{A8C427A6-F763-4AD9-A5D4-A45436C27298}" destId="{009D548A-79C3-431A-A8A7-09C082EB175D}" srcOrd="0" destOrd="0" presId="urn:microsoft.com/office/officeart/2005/8/layout/pyramid1"/>
    <dgm:cxn modelId="{446E4BDA-5451-4608-A450-DA5AECCAD463}" type="presParOf" srcId="{910CA271-7A15-4760-8C8F-6C8EFD4CAD14}" destId="{A2C07306-9F9C-4389-BE47-56DE2FA2E5B9}" srcOrd="0" destOrd="0" presId="urn:microsoft.com/office/officeart/2005/8/layout/pyramid1"/>
    <dgm:cxn modelId="{A5453B23-8F98-4F34-8382-0FC18C5B9657}" type="presParOf" srcId="{A2C07306-9F9C-4389-BE47-56DE2FA2E5B9}" destId="{009D548A-79C3-431A-A8A7-09C082EB175D}" srcOrd="0" destOrd="0" presId="urn:microsoft.com/office/officeart/2005/8/layout/pyramid1"/>
    <dgm:cxn modelId="{7F19EA70-B291-4ABB-893B-4E4490B11E25}" type="presParOf" srcId="{A2C07306-9F9C-4389-BE47-56DE2FA2E5B9}" destId="{2DC50978-227A-48A8-9A8C-E82AD67892B3}" srcOrd="1" destOrd="0" presId="urn:microsoft.com/office/officeart/2005/8/layout/pyramid1"/>
    <dgm:cxn modelId="{1A3D6019-73FF-43A8-AEA7-24598A9CE3E8}" type="presParOf" srcId="{910CA271-7A15-4760-8C8F-6C8EFD4CAD14}" destId="{20089E76-719C-43AF-8FC7-B3C07561C84A}" srcOrd="1" destOrd="0" presId="urn:microsoft.com/office/officeart/2005/8/layout/pyramid1"/>
    <dgm:cxn modelId="{D1830EAD-B61E-44F5-AD14-9349576D201F}" type="presParOf" srcId="{20089E76-719C-43AF-8FC7-B3C07561C84A}" destId="{371DD007-B15F-4885-AC82-06D45E1EAB58}" srcOrd="0" destOrd="0" presId="urn:microsoft.com/office/officeart/2005/8/layout/pyramid1"/>
    <dgm:cxn modelId="{9CE53906-8172-4957-9F7B-26F307F8BD77}" type="presParOf" srcId="{20089E76-719C-43AF-8FC7-B3C07561C84A}" destId="{569EFE96-282F-4E21-A6DD-246CFCA39FBF}" srcOrd="1" destOrd="0" presId="urn:microsoft.com/office/officeart/2005/8/layout/pyramid1"/>
    <dgm:cxn modelId="{B53BB650-E9B2-42AC-9959-562D81D33404}" type="presParOf" srcId="{910CA271-7A15-4760-8C8F-6C8EFD4CAD14}" destId="{E40EE2AB-EF53-44CB-B458-FE57B65ECF60}" srcOrd="2" destOrd="0" presId="urn:microsoft.com/office/officeart/2005/8/layout/pyramid1"/>
    <dgm:cxn modelId="{A4EE81D5-BE20-44DD-9115-13C4FA2650A0}" type="presParOf" srcId="{E40EE2AB-EF53-44CB-B458-FE57B65ECF60}" destId="{D66DBB2C-D92B-4142-B977-83951DA5A92D}" srcOrd="0" destOrd="0" presId="urn:microsoft.com/office/officeart/2005/8/layout/pyramid1"/>
    <dgm:cxn modelId="{7699769B-36F5-480B-8CE8-647053AF26D2}" type="presParOf" srcId="{E40EE2AB-EF53-44CB-B458-FE57B65ECF60}" destId="{326E9825-3A87-40E6-A581-360C31EACCBF}" srcOrd="1" destOrd="0" presId="urn:microsoft.com/office/officeart/2005/8/layout/pyramid1"/>
    <dgm:cxn modelId="{6E4BC09F-1EB8-48FB-A8CF-D1A5C100DCA3}" type="presParOf" srcId="{910CA271-7A15-4760-8C8F-6C8EFD4CAD14}" destId="{636DCF67-34B0-4AD6-88B0-7B901578837B}" srcOrd="3" destOrd="0" presId="urn:microsoft.com/office/officeart/2005/8/layout/pyramid1"/>
    <dgm:cxn modelId="{FEDE3F57-EB95-4F81-8373-8662B52A739E}" type="presParOf" srcId="{636DCF67-34B0-4AD6-88B0-7B901578837B}" destId="{983480C7-69ED-444A-A376-A35BBBC8CC3F}" srcOrd="0" destOrd="0" presId="urn:microsoft.com/office/officeart/2005/8/layout/pyramid1"/>
    <dgm:cxn modelId="{8AD52808-AC67-47ED-9C65-27868185789E}" type="presParOf" srcId="{636DCF67-34B0-4AD6-88B0-7B901578837B}" destId="{AB31A073-0D40-4619-8CED-42C2B8ED51FA}" srcOrd="1" destOrd="0" presId="urn:microsoft.com/office/officeart/2005/8/layout/pyramid1"/>
    <dgm:cxn modelId="{4FAA207D-AAD0-4C94-BF65-A5A98274D928}" type="presParOf" srcId="{910CA271-7A15-4760-8C8F-6C8EFD4CAD14}" destId="{7C4E1F20-8DE3-4B3E-9495-C610301CF3D3}" srcOrd="4" destOrd="0" presId="urn:microsoft.com/office/officeart/2005/8/layout/pyramid1"/>
    <dgm:cxn modelId="{3C377375-6082-4EB9-A259-16045DC207E4}" type="presParOf" srcId="{7C4E1F20-8DE3-4B3E-9495-C610301CF3D3}" destId="{E0531938-1699-438D-9B0A-22C19EFF6A34}" srcOrd="0" destOrd="0" presId="urn:microsoft.com/office/officeart/2005/8/layout/pyramid1"/>
    <dgm:cxn modelId="{998D3480-C792-4D4F-A677-E6910E27230E}" type="presParOf" srcId="{7C4E1F20-8DE3-4B3E-9495-C610301CF3D3}" destId="{2426EAE7-C798-45C7-AA1B-9CC639B8048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AD99DE-839F-4325-901C-FD97C1484DF2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8C427A6-F763-4AD9-A5D4-A45436C27298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b="1" dirty="0" smtClean="0"/>
        </a:p>
      </dgm:t>
    </dgm:pt>
    <dgm:pt modelId="{40356AFD-E8F9-45F6-9B54-8B6252CCE68A}" type="parTrans" cxnId="{F4BAE899-9407-4EFA-92EF-E4373C6955F8}">
      <dgm:prSet/>
      <dgm:spPr/>
      <dgm:t>
        <a:bodyPr/>
        <a:lstStyle/>
        <a:p>
          <a:endParaRPr lang="en-ZA"/>
        </a:p>
      </dgm:t>
    </dgm:pt>
    <dgm:pt modelId="{A0962543-D5DA-47C6-88EE-FBC739807A9E}" type="sibTrans" cxnId="{F4BAE899-9407-4EFA-92EF-E4373C6955F8}">
      <dgm:prSet/>
      <dgm:spPr/>
      <dgm:t>
        <a:bodyPr/>
        <a:lstStyle/>
        <a:p>
          <a:endParaRPr lang="en-ZA"/>
        </a:p>
      </dgm:t>
    </dgm:pt>
    <dgm:pt modelId="{47B0F7A2-5EC1-4B32-A7C2-79AC19DFE09B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ZA" dirty="0"/>
        </a:p>
      </dgm:t>
    </dgm:pt>
    <dgm:pt modelId="{93EB5DFE-63E9-4F55-9654-56146D601F72}" type="parTrans" cxnId="{7E135D77-EF69-42DD-86B6-C9F609D3CF06}">
      <dgm:prSet/>
      <dgm:spPr/>
      <dgm:t>
        <a:bodyPr/>
        <a:lstStyle/>
        <a:p>
          <a:endParaRPr lang="en-ZA"/>
        </a:p>
      </dgm:t>
    </dgm:pt>
    <dgm:pt modelId="{271023BA-A062-44F2-8921-38EA7C59DA01}" type="sibTrans" cxnId="{7E135D77-EF69-42DD-86B6-C9F609D3CF06}">
      <dgm:prSet/>
      <dgm:spPr/>
      <dgm:t>
        <a:bodyPr/>
        <a:lstStyle/>
        <a:p>
          <a:endParaRPr lang="en-ZA"/>
        </a:p>
      </dgm:t>
    </dgm:pt>
    <dgm:pt modelId="{851AF920-4835-43D7-93CE-C323F020D299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sz="1500" dirty="0" smtClean="0">
              <a:latin typeface="Arial" pitchFamily="34" charset="0"/>
              <a:cs typeface="Arial" pitchFamily="34" charset="0"/>
            </a:rPr>
            <a:t>profit centre</a:t>
          </a:r>
        </a:p>
      </dgm:t>
    </dgm:pt>
    <dgm:pt modelId="{B0760B19-4F37-4D8E-AB9C-6D899FE41E71}" type="parTrans" cxnId="{9F5670C0-1850-41C6-8E8A-ACB364F8E8B1}">
      <dgm:prSet/>
      <dgm:spPr/>
      <dgm:t>
        <a:bodyPr/>
        <a:lstStyle/>
        <a:p>
          <a:endParaRPr lang="en-ZA"/>
        </a:p>
      </dgm:t>
    </dgm:pt>
    <dgm:pt modelId="{D4834664-0DCF-4BC3-8800-77C8804BD4D2}" type="sibTrans" cxnId="{9F5670C0-1850-41C6-8E8A-ACB364F8E8B1}">
      <dgm:prSet/>
      <dgm:spPr/>
      <dgm:t>
        <a:bodyPr/>
        <a:lstStyle/>
        <a:p>
          <a:endParaRPr lang="en-ZA"/>
        </a:p>
      </dgm:t>
    </dgm:pt>
    <dgm:pt modelId="{5C5223E6-DEC7-4D34-A1B2-DAAEDF33E545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dirty="0" smtClean="0"/>
        </a:p>
      </dgm:t>
    </dgm:pt>
    <dgm:pt modelId="{C8990572-7A4F-43BB-898A-967F572A57D6}" type="parTrans" cxnId="{25E8653F-EC88-4A85-BF18-3C8AAACFD87B}">
      <dgm:prSet/>
      <dgm:spPr/>
      <dgm:t>
        <a:bodyPr/>
        <a:lstStyle/>
        <a:p>
          <a:endParaRPr lang="en-ZA"/>
        </a:p>
      </dgm:t>
    </dgm:pt>
    <dgm:pt modelId="{7D032BE5-5D6B-42BA-95E8-7B0E27C8DDB4}" type="sibTrans" cxnId="{25E8653F-EC88-4A85-BF18-3C8AAACFD87B}">
      <dgm:prSet/>
      <dgm:spPr/>
      <dgm:t>
        <a:bodyPr/>
        <a:lstStyle/>
        <a:p>
          <a:endParaRPr lang="en-ZA"/>
        </a:p>
      </dgm:t>
    </dgm:pt>
    <dgm:pt modelId="{220873C9-82E4-4ED5-A5AB-9E8EE1202EC0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b="1" dirty="0" smtClean="0"/>
            <a:t> </a:t>
          </a:r>
        </a:p>
      </dgm:t>
    </dgm:pt>
    <dgm:pt modelId="{A8992304-F4BF-4AF1-8BAA-F4633343E1EE}" type="parTrans" cxnId="{E257726B-B481-4BDC-A1B6-0D24683F0DAD}">
      <dgm:prSet/>
      <dgm:spPr/>
      <dgm:t>
        <a:bodyPr/>
        <a:lstStyle/>
        <a:p>
          <a:endParaRPr lang="en-ZA"/>
        </a:p>
      </dgm:t>
    </dgm:pt>
    <dgm:pt modelId="{C0C6177B-3CC4-4E85-BB46-EE59EEA4C58D}" type="sibTrans" cxnId="{E257726B-B481-4BDC-A1B6-0D24683F0DAD}">
      <dgm:prSet/>
      <dgm:spPr/>
      <dgm:t>
        <a:bodyPr/>
        <a:lstStyle/>
        <a:p>
          <a:endParaRPr lang="en-ZA"/>
        </a:p>
      </dgm:t>
    </dgm:pt>
    <dgm:pt modelId="{910CA271-7A15-4760-8C8F-6C8EFD4CAD14}" type="pres">
      <dgm:prSet presAssocID="{35AD99DE-839F-4325-901C-FD97C1484DF2}" presName="Name0" presStyleCnt="0">
        <dgm:presLayoutVars>
          <dgm:dir/>
          <dgm:animLvl val="lvl"/>
          <dgm:resizeHandles val="exact"/>
        </dgm:presLayoutVars>
      </dgm:prSet>
      <dgm:spPr/>
    </dgm:pt>
    <dgm:pt modelId="{A2C07306-9F9C-4389-BE47-56DE2FA2E5B9}" type="pres">
      <dgm:prSet presAssocID="{A8C427A6-F763-4AD9-A5D4-A45436C27298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009D548A-79C3-431A-A8A7-09C082EB175D}" type="pres">
      <dgm:prSet presAssocID="{A8C427A6-F763-4AD9-A5D4-A45436C27298}" presName="level" presStyleLbl="node1" presStyleIdx="0" presStyleCnt="5" custScaleX="112251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DC50978-227A-48A8-9A8C-E82AD67892B3}" type="pres">
      <dgm:prSet presAssocID="{A8C427A6-F763-4AD9-A5D4-A45436C272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0089E76-719C-43AF-8FC7-B3C07561C84A}" type="pres">
      <dgm:prSet presAssocID="{47B0F7A2-5EC1-4B32-A7C2-79AC19DFE09B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371DD007-B15F-4885-AC82-06D45E1EAB58}" type="pres">
      <dgm:prSet presAssocID="{47B0F7A2-5EC1-4B32-A7C2-79AC19DFE09B}" presName="level" presStyleLbl="node1" presStyleIdx="1" presStyleCnt="5" custScaleX="107141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69EFE96-282F-4E21-A6DD-246CFCA39FBF}" type="pres">
      <dgm:prSet presAssocID="{47B0F7A2-5EC1-4B32-A7C2-79AC19DFE0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40EE2AB-EF53-44CB-B458-FE57B65ECF60}" type="pres">
      <dgm:prSet presAssocID="{851AF920-4835-43D7-93CE-C323F020D299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D66DBB2C-D92B-4142-B977-83951DA5A92D}" type="pres">
      <dgm:prSet presAssocID="{851AF920-4835-43D7-93CE-C323F020D299}" presName="level" presStyleLbl="node1" presStyleIdx="2" presStyleCnt="5" custScaleX="105442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26E9825-3A87-40E6-A581-360C31EACCBF}" type="pres">
      <dgm:prSet presAssocID="{851AF920-4835-43D7-93CE-C323F020D2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36DCF67-34B0-4AD6-88B0-7B901578837B}" type="pres">
      <dgm:prSet presAssocID="{5C5223E6-DEC7-4D34-A1B2-DAAEDF33E545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983480C7-69ED-444A-A376-A35BBBC8CC3F}" type="pres">
      <dgm:prSet presAssocID="{5C5223E6-DEC7-4D34-A1B2-DAAEDF33E545}" presName="level" presStyleLbl="node1" presStyleIdx="3" presStyleCnt="5" custScaleX="104594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31A073-0D40-4619-8CED-42C2B8ED51FA}" type="pres">
      <dgm:prSet presAssocID="{5C5223E6-DEC7-4D34-A1B2-DAAEDF33E5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C4E1F20-8DE3-4B3E-9495-C610301CF3D3}" type="pres">
      <dgm:prSet presAssocID="{220873C9-82E4-4ED5-A5AB-9E8EE1202EC0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0531938-1699-438D-9B0A-22C19EFF6A34}" type="pres">
      <dgm:prSet presAssocID="{220873C9-82E4-4ED5-A5AB-9E8EE1202EC0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426EAE7-C798-45C7-AA1B-9CC639B80484}" type="pres">
      <dgm:prSet presAssocID="{220873C9-82E4-4ED5-A5AB-9E8EE1202E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054D04D7-7542-428C-B7AE-1056BB2B49BC}" type="presOf" srcId="{220873C9-82E4-4ED5-A5AB-9E8EE1202EC0}" destId="{2426EAE7-C798-45C7-AA1B-9CC639B80484}" srcOrd="1" destOrd="0" presId="urn:microsoft.com/office/officeart/2005/8/layout/pyramid1"/>
    <dgm:cxn modelId="{6DCECFD0-A395-4579-96C2-4D67C0A6CBE6}" type="presOf" srcId="{5C5223E6-DEC7-4D34-A1B2-DAAEDF33E545}" destId="{AB31A073-0D40-4619-8CED-42C2B8ED51FA}" srcOrd="1" destOrd="0" presId="urn:microsoft.com/office/officeart/2005/8/layout/pyramid1"/>
    <dgm:cxn modelId="{72A09E77-38EB-445D-ACCD-B4167FB6DC2F}" type="presOf" srcId="{5C5223E6-DEC7-4D34-A1B2-DAAEDF33E545}" destId="{983480C7-69ED-444A-A376-A35BBBC8CC3F}" srcOrd="0" destOrd="0" presId="urn:microsoft.com/office/officeart/2005/8/layout/pyramid1"/>
    <dgm:cxn modelId="{E257726B-B481-4BDC-A1B6-0D24683F0DAD}" srcId="{35AD99DE-839F-4325-901C-FD97C1484DF2}" destId="{220873C9-82E4-4ED5-A5AB-9E8EE1202EC0}" srcOrd="4" destOrd="0" parTransId="{A8992304-F4BF-4AF1-8BAA-F4633343E1EE}" sibTransId="{C0C6177B-3CC4-4E85-BB46-EE59EEA4C58D}"/>
    <dgm:cxn modelId="{23134333-E875-4133-975D-86FB1EA55A17}" type="presOf" srcId="{47B0F7A2-5EC1-4B32-A7C2-79AC19DFE09B}" destId="{569EFE96-282F-4E21-A6DD-246CFCA39FBF}" srcOrd="1" destOrd="0" presId="urn:microsoft.com/office/officeart/2005/8/layout/pyramid1"/>
    <dgm:cxn modelId="{25E8653F-EC88-4A85-BF18-3C8AAACFD87B}" srcId="{35AD99DE-839F-4325-901C-FD97C1484DF2}" destId="{5C5223E6-DEC7-4D34-A1B2-DAAEDF33E545}" srcOrd="3" destOrd="0" parTransId="{C8990572-7A4F-43BB-898A-967F572A57D6}" sibTransId="{7D032BE5-5D6B-42BA-95E8-7B0E27C8DDB4}"/>
    <dgm:cxn modelId="{72F2C439-6990-4B11-A706-858D74503E1C}" type="presOf" srcId="{A8C427A6-F763-4AD9-A5D4-A45436C27298}" destId="{009D548A-79C3-431A-A8A7-09C082EB175D}" srcOrd="0" destOrd="0" presId="urn:microsoft.com/office/officeart/2005/8/layout/pyramid1"/>
    <dgm:cxn modelId="{52FB930B-023F-41A5-9480-289E9CB7B486}" type="presOf" srcId="{35AD99DE-839F-4325-901C-FD97C1484DF2}" destId="{910CA271-7A15-4760-8C8F-6C8EFD4CAD14}" srcOrd="0" destOrd="0" presId="urn:microsoft.com/office/officeart/2005/8/layout/pyramid1"/>
    <dgm:cxn modelId="{C3B53DCF-088A-4F9A-A0F2-B181D40D1E90}" type="presOf" srcId="{A8C427A6-F763-4AD9-A5D4-A45436C27298}" destId="{2DC50978-227A-48A8-9A8C-E82AD67892B3}" srcOrd="1" destOrd="0" presId="urn:microsoft.com/office/officeart/2005/8/layout/pyramid1"/>
    <dgm:cxn modelId="{62F09843-6219-44CB-80D0-E9EA939001FD}" type="presOf" srcId="{47B0F7A2-5EC1-4B32-A7C2-79AC19DFE09B}" destId="{371DD007-B15F-4885-AC82-06D45E1EAB58}" srcOrd="0" destOrd="0" presId="urn:microsoft.com/office/officeart/2005/8/layout/pyramid1"/>
    <dgm:cxn modelId="{B0C5E7A3-3A3B-4560-9D49-F815377C03FB}" type="presOf" srcId="{851AF920-4835-43D7-93CE-C323F020D299}" destId="{D66DBB2C-D92B-4142-B977-83951DA5A92D}" srcOrd="0" destOrd="0" presId="urn:microsoft.com/office/officeart/2005/8/layout/pyramid1"/>
    <dgm:cxn modelId="{9F5670C0-1850-41C6-8E8A-ACB364F8E8B1}" srcId="{35AD99DE-839F-4325-901C-FD97C1484DF2}" destId="{851AF920-4835-43D7-93CE-C323F020D299}" srcOrd="2" destOrd="0" parTransId="{B0760B19-4F37-4D8E-AB9C-6D899FE41E71}" sibTransId="{D4834664-0DCF-4BC3-8800-77C8804BD4D2}"/>
    <dgm:cxn modelId="{F4BAE899-9407-4EFA-92EF-E4373C6955F8}" srcId="{35AD99DE-839F-4325-901C-FD97C1484DF2}" destId="{A8C427A6-F763-4AD9-A5D4-A45436C27298}" srcOrd="0" destOrd="0" parTransId="{40356AFD-E8F9-45F6-9B54-8B6252CCE68A}" sibTransId="{A0962543-D5DA-47C6-88EE-FBC739807A9E}"/>
    <dgm:cxn modelId="{D02CD967-8466-4C93-886E-42C030F6DC68}" type="presOf" srcId="{851AF920-4835-43D7-93CE-C323F020D299}" destId="{326E9825-3A87-40E6-A581-360C31EACCBF}" srcOrd="1" destOrd="0" presId="urn:microsoft.com/office/officeart/2005/8/layout/pyramid1"/>
    <dgm:cxn modelId="{7E135D77-EF69-42DD-86B6-C9F609D3CF06}" srcId="{35AD99DE-839F-4325-901C-FD97C1484DF2}" destId="{47B0F7A2-5EC1-4B32-A7C2-79AC19DFE09B}" srcOrd="1" destOrd="0" parTransId="{93EB5DFE-63E9-4F55-9654-56146D601F72}" sibTransId="{271023BA-A062-44F2-8921-38EA7C59DA01}"/>
    <dgm:cxn modelId="{7E4D8CF6-2F54-42A5-B057-605287D8F4C5}" type="presOf" srcId="{220873C9-82E4-4ED5-A5AB-9E8EE1202EC0}" destId="{E0531938-1699-438D-9B0A-22C19EFF6A34}" srcOrd="0" destOrd="0" presId="urn:microsoft.com/office/officeart/2005/8/layout/pyramid1"/>
    <dgm:cxn modelId="{B8C88F88-BF9A-47D9-8AAD-ECD4EDA679E3}" type="presParOf" srcId="{910CA271-7A15-4760-8C8F-6C8EFD4CAD14}" destId="{A2C07306-9F9C-4389-BE47-56DE2FA2E5B9}" srcOrd="0" destOrd="0" presId="urn:microsoft.com/office/officeart/2005/8/layout/pyramid1"/>
    <dgm:cxn modelId="{0A23CAF3-4E12-45CA-9239-2190FC81B0F9}" type="presParOf" srcId="{A2C07306-9F9C-4389-BE47-56DE2FA2E5B9}" destId="{009D548A-79C3-431A-A8A7-09C082EB175D}" srcOrd="0" destOrd="0" presId="urn:microsoft.com/office/officeart/2005/8/layout/pyramid1"/>
    <dgm:cxn modelId="{F9519542-6B29-43EB-9EB6-0A0B184E672C}" type="presParOf" srcId="{A2C07306-9F9C-4389-BE47-56DE2FA2E5B9}" destId="{2DC50978-227A-48A8-9A8C-E82AD67892B3}" srcOrd="1" destOrd="0" presId="urn:microsoft.com/office/officeart/2005/8/layout/pyramid1"/>
    <dgm:cxn modelId="{10874691-AF5F-4044-976B-CEFA8C6088B2}" type="presParOf" srcId="{910CA271-7A15-4760-8C8F-6C8EFD4CAD14}" destId="{20089E76-719C-43AF-8FC7-B3C07561C84A}" srcOrd="1" destOrd="0" presId="urn:microsoft.com/office/officeart/2005/8/layout/pyramid1"/>
    <dgm:cxn modelId="{86722CCE-4DDE-4FD7-82FA-22B1558AE18B}" type="presParOf" srcId="{20089E76-719C-43AF-8FC7-B3C07561C84A}" destId="{371DD007-B15F-4885-AC82-06D45E1EAB58}" srcOrd="0" destOrd="0" presId="urn:microsoft.com/office/officeart/2005/8/layout/pyramid1"/>
    <dgm:cxn modelId="{BD48FDBD-948D-4673-86EF-B3E9486606FC}" type="presParOf" srcId="{20089E76-719C-43AF-8FC7-B3C07561C84A}" destId="{569EFE96-282F-4E21-A6DD-246CFCA39FBF}" srcOrd="1" destOrd="0" presId="urn:microsoft.com/office/officeart/2005/8/layout/pyramid1"/>
    <dgm:cxn modelId="{61CDEE86-864A-46FD-B66D-A0A8E3345C84}" type="presParOf" srcId="{910CA271-7A15-4760-8C8F-6C8EFD4CAD14}" destId="{E40EE2AB-EF53-44CB-B458-FE57B65ECF60}" srcOrd="2" destOrd="0" presId="urn:microsoft.com/office/officeart/2005/8/layout/pyramid1"/>
    <dgm:cxn modelId="{460C1EE1-0431-481C-8EF6-2134160B1D82}" type="presParOf" srcId="{E40EE2AB-EF53-44CB-B458-FE57B65ECF60}" destId="{D66DBB2C-D92B-4142-B977-83951DA5A92D}" srcOrd="0" destOrd="0" presId="urn:microsoft.com/office/officeart/2005/8/layout/pyramid1"/>
    <dgm:cxn modelId="{B2E2B21E-AEB2-4A95-8D1C-7377289EE5AF}" type="presParOf" srcId="{E40EE2AB-EF53-44CB-B458-FE57B65ECF60}" destId="{326E9825-3A87-40E6-A581-360C31EACCBF}" srcOrd="1" destOrd="0" presId="urn:microsoft.com/office/officeart/2005/8/layout/pyramid1"/>
    <dgm:cxn modelId="{C0A3FB41-4942-4430-8850-0D5C0E7C15FB}" type="presParOf" srcId="{910CA271-7A15-4760-8C8F-6C8EFD4CAD14}" destId="{636DCF67-34B0-4AD6-88B0-7B901578837B}" srcOrd="3" destOrd="0" presId="urn:microsoft.com/office/officeart/2005/8/layout/pyramid1"/>
    <dgm:cxn modelId="{4AC894BC-7F1F-4DD0-82E2-78290FF90978}" type="presParOf" srcId="{636DCF67-34B0-4AD6-88B0-7B901578837B}" destId="{983480C7-69ED-444A-A376-A35BBBC8CC3F}" srcOrd="0" destOrd="0" presId="urn:microsoft.com/office/officeart/2005/8/layout/pyramid1"/>
    <dgm:cxn modelId="{16DE0B78-725E-4576-81EA-313525AA1AEE}" type="presParOf" srcId="{636DCF67-34B0-4AD6-88B0-7B901578837B}" destId="{AB31A073-0D40-4619-8CED-42C2B8ED51FA}" srcOrd="1" destOrd="0" presId="urn:microsoft.com/office/officeart/2005/8/layout/pyramid1"/>
    <dgm:cxn modelId="{4E313E7B-15F6-43B0-94AC-148D4E1A369B}" type="presParOf" srcId="{910CA271-7A15-4760-8C8F-6C8EFD4CAD14}" destId="{7C4E1F20-8DE3-4B3E-9495-C610301CF3D3}" srcOrd="4" destOrd="0" presId="urn:microsoft.com/office/officeart/2005/8/layout/pyramid1"/>
    <dgm:cxn modelId="{2D17283A-7AEB-4BE3-A08D-DCF6BF957C19}" type="presParOf" srcId="{7C4E1F20-8DE3-4B3E-9495-C610301CF3D3}" destId="{E0531938-1699-438D-9B0A-22C19EFF6A34}" srcOrd="0" destOrd="0" presId="urn:microsoft.com/office/officeart/2005/8/layout/pyramid1"/>
    <dgm:cxn modelId="{00319976-A026-4FD2-B441-642790A4E98B}" type="presParOf" srcId="{7C4E1F20-8DE3-4B3E-9495-C610301CF3D3}" destId="{2426EAE7-C798-45C7-AA1B-9CC639B8048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AD99DE-839F-4325-901C-FD97C1484DF2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8C427A6-F763-4AD9-A5D4-A45436C27298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b="1" dirty="0" smtClean="0"/>
        </a:p>
      </dgm:t>
    </dgm:pt>
    <dgm:pt modelId="{40356AFD-E8F9-45F6-9B54-8B6252CCE68A}" type="parTrans" cxnId="{F4BAE899-9407-4EFA-92EF-E4373C6955F8}">
      <dgm:prSet/>
      <dgm:spPr/>
      <dgm:t>
        <a:bodyPr/>
        <a:lstStyle/>
        <a:p>
          <a:endParaRPr lang="en-ZA"/>
        </a:p>
      </dgm:t>
    </dgm:pt>
    <dgm:pt modelId="{A0962543-D5DA-47C6-88EE-FBC739807A9E}" type="sibTrans" cxnId="{F4BAE899-9407-4EFA-92EF-E4373C6955F8}">
      <dgm:prSet/>
      <dgm:spPr/>
      <dgm:t>
        <a:bodyPr/>
        <a:lstStyle/>
        <a:p>
          <a:endParaRPr lang="en-ZA"/>
        </a:p>
      </dgm:t>
    </dgm:pt>
    <dgm:pt modelId="{47B0F7A2-5EC1-4B32-A7C2-79AC19DFE09B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integrated</a:t>
          </a:r>
          <a:endParaRPr lang="en-ZA" dirty="0">
            <a:latin typeface="Arial" pitchFamily="34" charset="0"/>
            <a:cs typeface="Arial" pitchFamily="34" charset="0"/>
          </a:endParaRPr>
        </a:p>
      </dgm:t>
    </dgm:pt>
    <dgm:pt modelId="{93EB5DFE-63E9-4F55-9654-56146D601F72}" type="parTrans" cxnId="{7E135D77-EF69-42DD-86B6-C9F609D3CF06}">
      <dgm:prSet/>
      <dgm:spPr/>
      <dgm:t>
        <a:bodyPr/>
        <a:lstStyle/>
        <a:p>
          <a:endParaRPr lang="en-ZA"/>
        </a:p>
      </dgm:t>
    </dgm:pt>
    <dgm:pt modelId="{271023BA-A062-44F2-8921-38EA7C59DA01}" type="sibTrans" cxnId="{7E135D77-EF69-42DD-86B6-C9F609D3CF06}">
      <dgm:prSet/>
      <dgm:spPr/>
      <dgm:t>
        <a:bodyPr/>
        <a:lstStyle/>
        <a:p>
          <a:endParaRPr lang="en-ZA"/>
        </a:p>
      </dgm:t>
    </dgm:pt>
    <dgm:pt modelId="{851AF920-4835-43D7-93CE-C323F020D299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dirty="0" smtClean="0"/>
        </a:p>
      </dgm:t>
    </dgm:pt>
    <dgm:pt modelId="{B0760B19-4F37-4D8E-AB9C-6D899FE41E71}" type="parTrans" cxnId="{9F5670C0-1850-41C6-8E8A-ACB364F8E8B1}">
      <dgm:prSet/>
      <dgm:spPr/>
      <dgm:t>
        <a:bodyPr/>
        <a:lstStyle/>
        <a:p>
          <a:endParaRPr lang="en-ZA"/>
        </a:p>
      </dgm:t>
    </dgm:pt>
    <dgm:pt modelId="{D4834664-0DCF-4BC3-8800-77C8804BD4D2}" type="sibTrans" cxnId="{9F5670C0-1850-41C6-8E8A-ACB364F8E8B1}">
      <dgm:prSet/>
      <dgm:spPr/>
      <dgm:t>
        <a:bodyPr/>
        <a:lstStyle/>
        <a:p>
          <a:endParaRPr lang="en-ZA"/>
        </a:p>
      </dgm:t>
    </dgm:pt>
    <dgm:pt modelId="{5C5223E6-DEC7-4D34-A1B2-DAAEDF33E545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dirty="0" smtClean="0"/>
        </a:p>
      </dgm:t>
    </dgm:pt>
    <dgm:pt modelId="{C8990572-7A4F-43BB-898A-967F572A57D6}" type="parTrans" cxnId="{25E8653F-EC88-4A85-BF18-3C8AAACFD87B}">
      <dgm:prSet/>
      <dgm:spPr/>
      <dgm:t>
        <a:bodyPr/>
        <a:lstStyle/>
        <a:p>
          <a:endParaRPr lang="en-ZA"/>
        </a:p>
      </dgm:t>
    </dgm:pt>
    <dgm:pt modelId="{7D032BE5-5D6B-42BA-95E8-7B0E27C8DDB4}" type="sibTrans" cxnId="{25E8653F-EC88-4A85-BF18-3C8AAACFD87B}">
      <dgm:prSet/>
      <dgm:spPr/>
      <dgm:t>
        <a:bodyPr/>
        <a:lstStyle/>
        <a:p>
          <a:endParaRPr lang="en-ZA"/>
        </a:p>
      </dgm:t>
    </dgm:pt>
    <dgm:pt modelId="{220873C9-82E4-4ED5-A5AB-9E8EE1202EC0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b="1" dirty="0" smtClean="0"/>
            <a:t> </a:t>
          </a:r>
        </a:p>
      </dgm:t>
    </dgm:pt>
    <dgm:pt modelId="{A8992304-F4BF-4AF1-8BAA-F4633343E1EE}" type="parTrans" cxnId="{E257726B-B481-4BDC-A1B6-0D24683F0DAD}">
      <dgm:prSet/>
      <dgm:spPr/>
      <dgm:t>
        <a:bodyPr/>
        <a:lstStyle/>
        <a:p>
          <a:endParaRPr lang="en-ZA"/>
        </a:p>
      </dgm:t>
    </dgm:pt>
    <dgm:pt modelId="{C0C6177B-3CC4-4E85-BB46-EE59EEA4C58D}" type="sibTrans" cxnId="{E257726B-B481-4BDC-A1B6-0D24683F0DAD}">
      <dgm:prSet/>
      <dgm:spPr/>
      <dgm:t>
        <a:bodyPr/>
        <a:lstStyle/>
        <a:p>
          <a:endParaRPr lang="en-ZA"/>
        </a:p>
      </dgm:t>
    </dgm:pt>
    <dgm:pt modelId="{910CA271-7A15-4760-8C8F-6C8EFD4CAD14}" type="pres">
      <dgm:prSet presAssocID="{35AD99DE-839F-4325-901C-FD97C1484DF2}" presName="Name0" presStyleCnt="0">
        <dgm:presLayoutVars>
          <dgm:dir/>
          <dgm:animLvl val="lvl"/>
          <dgm:resizeHandles val="exact"/>
        </dgm:presLayoutVars>
      </dgm:prSet>
      <dgm:spPr/>
    </dgm:pt>
    <dgm:pt modelId="{A2C07306-9F9C-4389-BE47-56DE2FA2E5B9}" type="pres">
      <dgm:prSet presAssocID="{A8C427A6-F763-4AD9-A5D4-A45436C27298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009D548A-79C3-431A-A8A7-09C082EB175D}" type="pres">
      <dgm:prSet presAssocID="{A8C427A6-F763-4AD9-A5D4-A45436C27298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DC50978-227A-48A8-9A8C-E82AD67892B3}" type="pres">
      <dgm:prSet presAssocID="{A8C427A6-F763-4AD9-A5D4-A45436C272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0089E76-719C-43AF-8FC7-B3C07561C84A}" type="pres">
      <dgm:prSet presAssocID="{47B0F7A2-5EC1-4B32-A7C2-79AC19DFE09B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371DD007-B15F-4885-AC82-06D45E1EAB58}" type="pres">
      <dgm:prSet presAssocID="{47B0F7A2-5EC1-4B32-A7C2-79AC19DFE09B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69EFE96-282F-4E21-A6DD-246CFCA39FBF}" type="pres">
      <dgm:prSet presAssocID="{47B0F7A2-5EC1-4B32-A7C2-79AC19DFE0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40EE2AB-EF53-44CB-B458-FE57B65ECF60}" type="pres">
      <dgm:prSet presAssocID="{851AF920-4835-43D7-93CE-C323F020D299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D66DBB2C-D92B-4142-B977-83951DA5A92D}" type="pres">
      <dgm:prSet presAssocID="{851AF920-4835-43D7-93CE-C323F020D299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26E9825-3A87-40E6-A581-360C31EACCBF}" type="pres">
      <dgm:prSet presAssocID="{851AF920-4835-43D7-93CE-C323F020D2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36DCF67-34B0-4AD6-88B0-7B901578837B}" type="pres">
      <dgm:prSet presAssocID="{5C5223E6-DEC7-4D34-A1B2-DAAEDF33E545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983480C7-69ED-444A-A376-A35BBBC8CC3F}" type="pres">
      <dgm:prSet presAssocID="{5C5223E6-DEC7-4D34-A1B2-DAAEDF33E545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31A073-0D40-4619-8CED-42C2B8ED51FA}" type="pres">
      <dgm:prSet presAssocID="{5C5223E6-DEC7-4D34-A1B2-DAAEDF33E5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C4E1F20-8DE3-4B3E-9495-C610301CF3D3}" type="pres">
      <dgm:prSet presAssocID="{220873C9-82E4-4ED5-A5AB-9E8EE1202EC0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0531938-1699-438D-9B0A-22C19EFF6A34}" type="pres">
      <dgm:prSet presAssocID="{220873C9-82E4-4ED5-A5AB-9E8EE1202EC0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426EAE7-C798-45C7-AA1B-9CC639B80484}" type="pres">
      <dgm:prSet presAssocID="{220873C9-82E4-4ED5-A5AB-9E8EE1202E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CC3F1D3E-BFD6-4FB3-9B64-FFBF18ADC9F1}" type="presOf" srcId="{47B0F7A2-5EC1-4B32-A7C2-79AC19DFE09B}" destId="{569EFE96-282F-4E21-A6DD-246CFCA39FBF}" srcOrd="1" destOrd="0" presId="urn:microsoft.com/office/officeart/2005/8/layout/pyramid1"/>
    <dgm:cxn modelId="{E257726B-B481-4BDC-A1B6-0D24683F0DAD}" srcId="{35AD99DE-839F-4325-901C-FD97C1484DF2}" destId="{220873C9-82E4-4ED5-A5AB-9E8EE1202EC0}" srcOrd="4" destOrd="0" parTransId="{A8992304-F4BF-4AF1-8BAA-F4633343E1EE}" sibTransId="{C0C6177B-3CC4-4E85-BB46-EE59EEA4C58D}"/>
    <dgm:cxn modelId="{9DC02815-E96E-466D-A1B9-DDF74FCB448C}" type="presOf" srcId="{5C5223E6-DEC7-4D34-A1B2-DAAEDF33E545}" destId="{983480C7-69ED-444A-A376-A35BBBC8CC3F}" srcOrd="0" destOrd="0" presId="urn:microsoft.com/office/officeart/2005/8/layout/pyramid1"/>
    <dgm:cxn modelId="{F7909902-1032-4877-B62B-DB510D2D0786}" type="presOf" srcId="{5C5223E6-DEC7-4D34-A1B2-DAAEDF33E545}" destId="{AB31A073-0D40-4619-8CED-42C2B8ED51FA}" srcOrd="1" destOrd="0" presId="urn:microsoft.com/office/officeart/2005/8/layout/pyramid1"/>
    <dgm:cxn modelId="{644E1D5A-745C-4F5F-8719-6D814E91ABDC}" type="presOf" srcId="{35AD99DE-839F-4325-901C-FD97C1484DF2}" destId="{910CA271-7A15-4760-8C8F-6C8EFD4CAD14}" srcOrd="0" destOrd="0" presId="urn:microsoft.com/office/officeart/2005/8/layout/pyramid1"/>
    <dgm:cxn modelId="{CB5C5F83-E46A-47A7-B69A-E7C49B7E64E1}" type="presOf" srcId="{220873C9-82E4-4ED5-A5AB-9E8EE1202EC0}" destId="{E0531938-1699-438D-9B0A-22C19EFF6A34}" srcOrd="0" destOrd="0" presId="urn:microsoft.com/office/officeart/2005/8/layout/pyramid1"/>
    <dgm:cxn modelId="{7AED5808-FEC2-471D-BF16-F99521B93D55}" type="presOf" srcId="{220873C9-82E4-4ED5-A5AB-9E8EE1202EC0}" destId="{2426EAE7-C798-45C7-AA1B-9CC639B80484}" srcOrd="1" destOrd="0" presId="urn:microsoft.com/office/officeart/2005/8/layout/pyramid1"/>
    <dgm:cxn modelId="{1865CCD7-6BF5-44B8-A970-BEBA7B0F0FB1}" type="presOf" srcId="{47B0F7A2-5EC1-4B32-A7C2-79AC19DFE09B}" destId="{371DD007-B15F-4885-AC82-06D45E1EAB58}" srcOrd="0" destOrd="0" presId="urn:microsoft.com/office/officeart/2005/8/layout/pyramid1"/>
    <dgm:cxn modelId="{25E8653F-EC88-4A85-BF18-3C8AAACFD87B}" srcId="{35AD99DE-839F-4325-901C-FD97C1484DF2}" destId="{5C5223E6-DEC7-4D34-A1B2-DAAEDF33E545}" srcOrd="3" destOrd="0" parTransId="{C8990572-7A4F-43BB-898A-967F572A57D6}" sibTransId="{7D032BE5-5D6B-42BA-95E8-7B0E27C8DDB4}"/>
    <dgm:cxn modelId="{30908E4A-62D7-4F2B-9A3E-540A0FF3D8F8}" type="presOf" srcId="{A8C427A6-F763-4AD9-A5D4-A45436C27298}" destId="{2DC50978-227A-48A8-9A8C-E82AD67892B3}" srcOrd="1" destOrd="0" presId="urn:microsoft.com/office/officeart/2005/8/layout/pyramid1"/>
    <dgm:cxn modelId="{9F5670C0-1850-41C6-8E8A-ACB364F8E8B1}" srcId="{35AD99DE-839F-4325-901C-FD97C1484DF2}" destId="{851AF920-4835-43D7-93CE-C323F020D299}" srcOrd="2" destOrd="0" parTransId="{B0760B19-4F37-4D8E-AB9C-6D899FE41E71}" sibTransId="{D4834664-0DCF-4BC3-8800-77C8804BD4D2}"/>
    <dgm:cxn modelId="{F4BAE899-9407-4EFA-92EF-E4373C6955F8}" srcId="{35AD99DE-839F-4325-901C-FD97C1484DF2}" destId="{A8C427A6-F763-4AD9-A5D4-A45436C27298}" srcOrd="0" destOrd="0" parTransId="{40356AFD-E8F9-45F6-9B54-8B6252CCE68A}" sibTransId="{A0962543-D5DA-47C6-88EE-FBC739807A9E}"/>
    <dgm:cxn modelId="{7E135D77-EF69-42DD-86B6-C9F609D3CF06}" srcId="{35AD99DE-839F-4325-901C-FD97C1484DF2}" destId="{47B0F7A2-5EC1-4B32-A7C2-79AC19DFE09B}" srcOrd="1" destOrd="0" parTransId="{93EB5DFE-63E9-4F55-9654-56146D601F72}" sibTransId="{271023BA-A062-44F2-8921-38EA7C59DA01}"/>
    <dgm:cxn modelId="{CB18F74F-B8A7-42B4-81B6-A980602B23CC}" type="presOf" srcId="{851AF920-4835-43D7-93CE-C323F020D299}" destId="{D66DBB2C-D92B-4142-B977-83951DA5A92D}" srcOrd="0" destOrd="0" presId="urn:microsoft.com/office/officeart/2005/8/layout/pyramid1"/>
    <dgm:cxn modelId="{8B8B3056-D0E4-4E36-9F72-6D327B08EFDD}" type="presOf" srcId="{851AF920-4835-43D7-93CE-C323F020D299}" destId="{326E9825-3A87-40E6-A581-360C31EACCBF}" srcOrd="1" destOrd="0" presId="urn:microsoft.com/office/officeart/2005/8/layout/pyramid1"/>
    <dgm:cxn modelId="{D1412746-FCD7-4E4D-9C70-C8045FBC13C9}" type="presOf" srcId="{A8C427A6-F763-4AD9-A5D4-A45436C27298}" destId="{009D548A-79C3-431A-A8A7-09C082EB175D}" srcOrd="0" destOrd="0" presId="urn:microsoft.com/office/officeart/2005/8/layout/pyramid1"/>
    <dgm:cxn modelId="{90AA64DA-E43D-4711-8814-30D3BA43948F}" type="presParOf" srcId="{910CA271-7A15-4760-8C8F-6C8EFD4CAD14}" destId="{A2C07306-9F9C-4389-BE47-56DE2FA2E5B9}" srcOrd="0" destOrd="0" presId="urn:microsoft.com/office/officeart/2005/8/layout/pyramid1"/>
    <dgm:cxn modelId="{12B3B9FA-F311-462C-ACCB-EE39F7677AE4}" type="presParOf" srcId="{A2C07306-9F9C-4389-BE47-56DE2FA2E5B9}" destId="{009D548A-79C3-431A-A8A7-09C082EB175D}" srcOrd="0" destOrd="0" presId="urn:microsoft.com/office/officeart/2005/8/layout/pyramid1"/>
    <dgm:cxn modelId="{D648B0BE-1E91-4079-8654-0E905D4AA02E}" type="presParOf" srcId="{A2C07306-9F9C-4389-BE47-56DE2FA2E5B9}" destId="{2DC50978-227A-48A8-9A8C-E82AD67892B3}" srcOrd="1" destOrd="0" presId="urn:microsoft.com/office/officeart/2005/8/layout/pyramid1"/>
    <dgm:cxn modelId="{A823F957-5002-4E19-9173-0DEB60DB8AD4}" type="presParOf" srcId="{910CA271-7A15-4760-8C8F-6C8EFD4CAD14}" destId="{20089E76-719C-43AF-8FC7-B3C07561C84A}" srcOrd="1" destOrd="0" presId="urn:microsoft.com/office/officeart/2005/8/layout/pyramid1"/>
    <dgm:cxn modelId="{765EDA58-BB79-47BE-A602-D73A6419209E}" type="presParOf" srcId="{20089E76-719C-43AF-8FC7-B3C07561C84A}" destId="{371DD007-B15F-4885-AC82-06D45E1EAB58}" srcOrd="0" destOrd="0" presId="urn:microsoft.com/office/officeart/2005/8/layout/pyramid1"/>
    <dgm:cxn modelId="{104AA54A-F628-4AB6-BF7E-53FEA8BFC6A3}" type="presParOf" srcId="{20089E76-719C-43AF-8FC7-B3C07561C84A}" destId="{569EFE96-282F-4E21-A6DD-246CFCA39FBF}" srcOrd="1" destOrd="0" presId="urn:microsoft.com/office/officeart/2005/8/layout/pyramid1"/>
    <dgm:cxn modelId="{59715D34-9677-4244-AA72-BEF06B230AC8}" type="presParOf" srcId="{910CA271-7A15-4760-8C8F-6C8EFD4CAD14}" destId="{E40EE2AB-EF53-44CB-B458-FE57B65ECF60}" srcOrd="2" destOrd="0" presId="urn:microsoft.com/office/officeart/2005/8/layout/pyramid1"/>
    <dgm:cxn modelId="{592891D0-027A-4BFE-ADE1-C04DF5A14670}" type="presParOf" srcId="{E40EE2AB-EF53-44CB-B458-FE57B65ECF60}" destId="{D66DBB2C-D92B-4142-B977-83951DA5A92D}" srcOrd="0" destOrd="0" presId="urn:microsoft.com/office/officeart/2005/8/layout/pyramid1"/>
    <dgm:cxn modelId="{6D614EA2-1066-49DB-B45A-CFE2AE92A145}" type="presParOf" srcId="{E40EE2AB-EF53-44CB-B458-FE57B65ECF60}" destId="{326E9825-3A87-40E6-A581-360C31EACCBF}" srcOrd="1" destOrd="0" presId="urn:microsoft.com/office/officeart/2005/8/layout/pyramid1"/>
    <dgm:cxn modelId="{424695CC-FA70-4D4D-8F62-9371CB70D4D0}" type="presParOf" srcId="{910CA271-7A15-4760-8C8F-6C8EFD4CAD14}" destId="{636DCF67-34B0-4AD6-88B0-7B901578837B}" srcOrd="3" destOrd="0" presId="urn:microsoft.com/office/officeart/2005/8/layout/pyramid1"/>
    <dgm:cxn modelId="{2FA762D2-46EA-427E-80D0-ECD93A617F42}" type="presParOf" srcId="{636DCF67-34B0-4AD6-88B0-7B901578837B}" destId="{983480C7-69ED-444A-A376-A35BBBC8CC3F}" srcOrd="0" destOrd="0" presId="urn:microsoft.com/office/officeart/2005/8/layout/pyramid1"/>
    <dgm:cxn modelId="{73BF9159-8890-4502-8B44-51D271EF39D1}" type="presParOf" srcId="{636DCF67-34B0-4AD6-88B0-7B901578837B}" destId="{AB31A073-0D40-4619-8CED-42C2B8ED51FA}" srcOrd="1" destOrd="0" presId="urn:microsoft.com/office/officeart/2005/8/layout/pyramid1"/>
    <dgm:cxn modelId="{0AC0E5DB-5DE4-4C8C-9832-31C329CE5424}" type="presParOf" srcId="{910CA271-7A15-4760-8C8F-6C8EFD4CAD14}" destId="{7C4E1F20-8DE3-4B3E-9495-C610301CF3D3}" srcOrd="4" destOrd="0" presId="urn:microsoft.com/office/officeart/2005/8/layout/pyramid1"/>
    <dgm:cxn modelId="{8DFDBDED-8C8F-49A6-BFF9-D0C4FE8C3D9A}" type="presParOf" srcId="{7C4E1F20-8DE3-4B3E-9495-C610301CF3D3}" destId="{E0531938-1699-438D-9B0A-22C19EFF6A34}" srcOrd="0" destOrd="0" presId="urn:microsoft.com/office/officeart/2005/8/layout/pyramid1"/>
    <dgm:cxn modelId="{8AE0B3FA-B22C-4397-A9FF-09342A43A405}" type="presParOf" srcId="{7C4E1F20-8DE3-4B3E-9495-C610301CF3D3}" destId="{2426EAE7-C798-45C7-AA1B-9CC639B8048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AD99DE-839F-4325-901C-FD97C1484DF2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8C427A6-F763-4AD9-A5D4-A45436C27298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sz="1500" b="0" dirty="0" smtClean="0">
              <a:latin typeface="Arial" pitchFamily="34" charset="0"/>
              <a:cs typeface="Arial" pitchFamily="34" charset="0"/>
            </a:rPr>
            <a:t>visionary</a:t>
          </a:r>
        </a:p>
      </dgm:t>
    </dgm:pt>
    <dgm:pt modelId="{40356AFD-E8F9-45F6-9B54-8B6252CCE68A}" type="parTrans" cxnId="{F4BAE899-9407-4EFA-92EF-E4373C6955F8}">
      <dgm:prSet/>
      <dgm:spPr/>
      <dgm:t>
        <a:bodyPr/>
        <a:lstStyle/>
        <a:p>
          <a:endParaRPr lang="en-ZA"/>
        </a:p>
      </dgm:t>
    </dgm:pt>
    <dgm:pt modelId="{A0962543-D5DA-47C6-88EE-FBC739807A9E}" type="sibTrans" cxnId="{F4BAE899-9407-4EFA-92EF-E4373C6955F8}">
      <dgm:prSet/>
      <dgm:spPr/>
      <dgm:t>
        <a:bodyPr/>
        <a:lstStyle/>
        <a:p>
          <a:endParaRPr lang="en-ZA"/>
        </a:p>
      </dgm:t>
    </dgm:pt>
    <dgm:pt modelId="{47B0F7A2-5EC1-4B32-A7C2-79AC19DFE09B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ZA" dirty="0"/>
        </a:p>
      </dgm:t>
    </dgm:pt>
    <dgm:pt modelId="{93EB5DFE-63E9-4F55-9654-56146D601F72}" type="parTrans" cxnId="{7E135D77-EF69-42DD-86B6-C9F609D3CF06}">
      <dgm:prSet/>
      <dgm:spPr/>
      <dgm:t>
        <a:bodyPr/>
        <a:lstStyle/>
        <a:p>
          <a:endParaRPr lang="en-ZA"/>
        </a:p>
      </dgm:t>
    </dgm:pt>
    <dgm:pt modelId="{271023BA-A062-44F2-8921-38EA7C59DA01}" type="sibTrans" cxnId="{7E135D77-EF69-42DD-86B6-C9F609D3CF06}">
      <dgm:prSet/>
      <dgm:spPr/>
      <dgm:t>
        <a:bodyPr/>
        <a:lstStyle/>
        <a:p>
          <a:endParaRPr lang="en-ZA"/>
        </a:p>
      </dgm:t>
    </dgm:pt>
    <dgm:pt modelId="{851AF920-4835-43D7-93CE-C323F020D299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dirty="0" smtClean="0"/>
        </a:p>
      </dgm:t>
    </dgm:pt>
    <dgm:pt modelId="{B0760B19-4F37-4D8E-AB9C-6D899FE41E71}" type="parTrans" cxnId="{9F5670C0-1850-41C6-8E8A-ACB364F8E8B1}">
      <dgm:prSet/>
      <dgm:spPr/>
      <dgm:t>
        <a:bodyPr/>
        <a:lstStyle/>
        <a:p>
          <a:endParaRPr lang="en-ZA"/>
        </a:p>
      </dgm:t>
    </dgm:pt>
    <dgm:pt modelId="{D4834664-0DCF-4BC3-8800-77C8804BD4D2}" type="sibTrans" cxnId="{9F5670C0-1850-41C6-8E8A-ACB364F8E8B1}">
      <dgm:prSet/>
      <dgm:spPr/>
      <dgm:t>
        <a:bodyPr/>
        <a:lstStyle/>
        <a:p>
          <a:endParaRPr lang="en-ZA"/>
        </a:p>
      </dgm:t>
    </dgm:pt>
    <dgm:pt modelId="{5C5223E6-DEC7-4D34-A1B2-DAAEDF33E545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endParaRPr lang="en-GB" dirty="0" smtClean="0"/>
        </a:p>
      </dgm:t>
    </dgm:pt>
    <dgm:pt modelId="{C8990572-7A4F-43BB-898A-967F572A57D6}" type="parTrans" cxnId="{25E8653F-EC88-4A85-BF18-3C8AAACFD87B}">
      <dgm:prSet/>
      <dgm:spPr/>
      <dgm:t>
        <a:bodyPr/>
        <a:lstStyle/>
        <a:p>
          <a:endParaRPr lang="en-ZA"/>
        </a:p>
      </dgm:t>
    </dgm:pt>
    <dgm:pt modelId="{7D032BE5-5D6B-42BA-95E8-7B0E27C8DDB4}" type="sibTrans" cxnId="{25E8653F-EC88-4A85-BF18-3C8AAACFD87B}">
      <dgm:prSet/>
      <dgm:spPr/>
      <dgm:t>
        <a:bodyPr/>
        <a:lstStyle/>
        <a:p>
          <a:endParaRPr lang="en-ZA"/>
        </a:p>
      </dgm:t>
    </dgm:pt>
    <dgm:pt modelId="{220873C9-82E4-4ED5-A5AB-9E8EE1202EC0}">
      <dgm:prSet phldrT="[Text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en-GB" b="1" dirty="0" smtClean="0"/>
            <a:t> </a:t>
          </a:r>
        </a:p>
      </dgm:t>
    </dgm:pt>
    <dgm:pt modelId="{A8992304-F4BF-4AF1-8BAA-F4633343E1EE}" type="parTrans" cxnId="{E257726B-B481-4BDC-A1B6-0D24683F0DAD}">
      <dgm:prSet/>
      <dgm:spPr/>
      <dgm:t>
        <a:bodyPr/>
        <a:lstStyle/>
        <a:p>
          <a:endParaRPr lang="en-ZA"/>
        </a:p>
      </dgm:t>
    </dgm:pt>
    <dgm:pt modelId="{C0C6177B-3CC4-4E85-BB46-EE59EEA4C58D}" type="sibTrans" cxnId="{E257726B-B481-4BDC-A1B6-0D24683F0DAD}">
      <dgm:prSet/>
      <dgm:spPr/>
      <dgm:t>
        <a:bodyPr/>
        <a:lstStyle/>
        <a:p>
          <a:endParaRPr lang="en-ZA"/>
        </a:p>
      </dgm:t>
    </dgm:pt>
    <dgm:pt modelId="{910CA271-7A15-4760-8C8F-6C8EFD4CAD14}" type="pres">
      <dgm:prSet presAssocID="{35AD99DE-839F-4325-901C-FD97C1484DF2}" presName="Name0" presStyleCnt="0">
        <dgm:presLayoutVars>
          <dgm:dir/>
          <dgm:animLvl val="lvl"/>
          <dgm:resizeHandles val="exact"/>
        </dgm:presLayoutVars>
      </dgm:prSet>
      <dgm:spPr/>
    </dgm:pt>
    <dgm:pt modelId="{A2C07306-9F9C-4389-BE47-56DE2FA2E5B9}" type="pres">
      <dgm:prSet presAssocID="{A8C427A6-F763-4AD9-A5D4-A45436C27298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009D548A-79C3-431A-A8A7-09C082EB175D}" type="pres">
      <dgm:prSet presAssocID="{A8C427A6-F763-4AD9-A5D4-A45436C27298}" presName="level" presStyleLbl="node1" presStyleIdx="0" presStyleCnt="5" custScaleX="13265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DC50978-227A-48A8-9A8C-E82AD67892B3}" type="pres">
      <dgm:prSet presAssocID="{A8C427A6-F763-4AD9-A5D4-A45436C272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0089E76-719C-43AF-8FC7-B3C07561C84A}" type="pres">
      <dgm:prSet presAssocID="{47B0F7A2-5EC1-4B32-A7C2-79AC19DFE09B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371DD007-B15F-4885-AC82-06D45E1EAB58}" type="pres">
      <dgm:prSet presAssocID="{47B0F7A2-5EC1-4B32-A7C2-79AC19DFE09B}" presName="level" presStyleLbl="node1" presStyleIdx="1" presStyleCnt="5" custScaleX="117351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69EFE96-282F-4E21-A6DD-246CFCA39FBF}" type="pres">
      <dgm:prSet presAssocID="{47B0F7A2-5EC1-4B32-A7C2-79AC19DFE0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40EE2AB-EF53-44CB-B458-FE57B65ECF60}" type="pres">
      <dgm:prSet presAssocID="{851AF920-4835-43D7-93CE-C323F020D299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D66DBB2C-D92B-4142-B977-83951DA5A92D}" type="pres">
      <dgm:prSet presAssocID="{851AF920-4835-43D7-93CE-C323F020D299}" presName="level" presStyleLbl="node1" presStyleIdx="2" presStyleCnt="5" custScaleX="106063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26E9825-3A87-40E6-A581-360C31EACCBF}" type="pres">
      <dgm:prSet presAssocID="{851AF920-4835-43D7-93CE-C323F020D2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36DCF67-34B0-4AD6-88B0-7B901578837B}" type="pres">
      <dgm:prSet presAssocID="{5C5223E6-DEC7-4D34-A1B2-DAAEDF33E545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983480C7-69ED-444A-A376-A35BBBC8CC3F}" type="pres">
      <dgm:prSet presAssocID="{5C5223E6-DEC7-4D34-A1B2-DAAEDF33E545}" presName="level" presStyleLbl="node1" presStyleIdx="3" presStyleCnt="5" custScaleX="10227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31A073-0D40-4619-8CED-42C2B8ED51FA}" type="pres">
      <dgm:prSet presAssocID="{5C5223E6-DEC7-4D34-A1B2-DAAEDF33E5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C4E1F20-8DE3-4B3E-9495-C610301CF3D3}" type="pres">
      <dgm:prSet presAssocID="{220873C9-82E4-4ED5-A5AB-9E8EE1202EC0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0531938-1699-438D-9B0A-22C19EFF6A34}" type="pres">
      <dgm:prSet presAssocID="{220873C9-82E4-4ED5-A5AB-9E8EE1202EC0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426EAE7-C798-45C7-AA1B-9CC639B80484}" type="pres">
      <dgm:prSet presAssocID="{220873C9-82E4-4ED5-A5AB-9E8EE1202E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E257726B-B481-4BDC-A1B6-0D24683F0DAD}" srcId="{35AD99DE-839F-4325-901C-FD97C1484DF2}" destId="{220873C9-82E4-4ED5-A5AB-9E8EE1202EC0}" srcOrd="4" destOrd="0" parTransId="{A8992304-F4BF-4AF1-8BAA-F4633343E1EE}" sibTransId="{C0C6177B-3CC4-4E85-BB46-EE59EEA4C58D}"/>
    <dgm:cxn modelId="{E3811F2A-C91E-4056-BEF2-51375EBB92F2}" type="presOf" srcId="{47B0F7A2-5EC1-4B32-A7C2-79AC19DFE09B}" destId="{371DD007-B15F-4885-AC82-06D45E1EAB58}" srcOrd="0" destOrd="0" presId="urn:microsoft.com/office/officeart/2005/8/layout/pyramid1"/>
    <dgm:cxn modelId="{7E2C024D-697F-48EE-A573-82B6CF265C39}" type="presOf" srcId="{220873C9-82E4-4ED5-A5AB-9E8EE1202EC0}" destId="{2426EAE7-C798-45C7-AA1B-9CC639B80484}" srcOrd="1" destOrd="0" presId="urn:microsoft.com/office/officeart/2005/8/layout/pyramid1"/>
    <dgm:cxn modelId="{245131FA-BC3E-4D20-8013-421AB2F5C1CC}" type="presOf" srcId="{5C5223E6-DEC7-4D34-A1B2-DAAEDF33E545}" destId="{983480C7-69ED-444A-A376-A35BBBC8CC3F}" srcOrd="0" destOrd="0" presId="urn:microsoft.com/office/officeart/2005/8/layout/pyramid1"/>
    <dgm:cxn modelId="{25E8653F-EC88-4A85-BF18-3C8AAACFD87B}" srcId="{35AD99DE-839F-4325-901C-FD97C1484DF2}" destId="{5C5223E6-DEC7-4D34-A1B2-DAAEDF33E545}" srcOrd="3" destOrd="0" parTransId="{C8990572-7A4F-43BB-898A-967F572A57D6}" sibTransId="{7D032BE5-5D6B-42BA-95E8-7B0E27C8DDB4}"/>
    <dgm:cxn modelId="{A1317666-0D11-4A57-91AF-EEEAF063AD25}" type="presOf" srcId="{851AF920-4835-43D7-93CE-C323F020D299}" destId="{326E9825-3A87-40E6-A581-360C31EACCBF}" srcOrd="1" destOrd="0" presId="urn:microsoft.com/office/officeart/2005/8/layout/pyramid1"/>
    <dgm:cxn modelId="{52E8E92D-432D-4DAE-A787-FE43D308F278}" type="presOf" srcId="{5C5223E6-DEC7-4D34-A1B2-DAAEDF33E545}" destId="{AB31A073-0D40-4619-8CED-42C2B8ED51FA}" srcOrd="1" destOrd="0" presId="urn:microsoft.com/office/officeart/2005/8/layout/pyramid1"/>
    <dgm:cxn modelId="{86498325-0056-4D47-9C4D-45228E72CE29}" type="presOf" srcId="{851AF920-4835-43D7-93CE-C323F020D299}" destId="{D66DBB2C-D92B-4142-B977-83951DA5A92D}" srcOrd="0" destOrd="0" presId="urn:microsoft.com/office/officeart/2005/8/layout/pyramid1"/>
    <dgm:cxn modelId="{3E9CD1E7-0EEE-4E1A-AF85-A51AF1421980}" type="presOf" srcId="{35AD99DE-839F-4325-901C-FD97C1484DF2}" destId="{910CA271-7A15-4760-8C8F-6C8EFD4CAD14}" srcOrd="0" destOrd="0" presId="urn:microsoft.com/office/officeart/2005/8/layout/pyramid1"/>
    <dgm:cxn modelId="{9F5670C0-1850-41C6-8E8A-ACB364F8E8B1}" srcId="{35AD99DE-839F-4325-901C-FD97C1484DF2}" destId="{851AF920-4835-43D7-93CE-C323F020D299}" srcOrd="2" destOrd="0" parTransId="{B0760B19-4F37-4D8E-AB9C-6D899FE41E71}" sibTransId="{D4834664-0DCF-4BC3-8800-77C8804BD4D2}"/>
    <dgm:cxn modelId="{F4BAE899-9407-4EFA-92EF-E4373C6955F8}" srcId="{35AD99DE-839F-4325-901C-FD97C1484DF2}" destId="{A8C427A6-F763-4AD9-A5D4-A45436C27298}" srcOrd="0" destOrd="0" parTransId="{40356AFD-E8F9-45F6-9B54-8B6252CCE68A}" sibTransId="{A0962543-D5DA-47C6-88EE-FBC739807A9E}"/>
    <dgm:cxn modelId="{BD35A0BE-F000-4F4C-992A-BC7DFC5F0602}" type="presOf" srcId="{220873C9-82E4-4ED5-A5AB-9E8EE1202EC0}" destId="{E0531938-1699-438D-9B0A-22C19EFF6A34}" srcOrd="0" destOrd="0" presId="urn:microsoft.com/office/officeart/2005/8/layout/pyramid1"/>
    <dgm:cxn modelId="{7E135D77-EF69-42DD-86B6-C9F609D3CF06}" srcId="{35AD99DE-839F-4325-901C-FD97C1484DF2}" destId="{47B0F7A2-5EC1-4B32-A7C2-79AC19DFE09B}" srcOrd="1" destOrd="0" parTransId="{93EB5DFE-63E9-4F55-9654-56146D601F72}" sibTransId="{271023BA-A062-44F2-8921-38EA7C59DA01}"/>
    <dgm:cxn modelId="{485CE3BA-1DD0-4172-B76D-D1FD09AD9124}" type="presOf" srcId="{A8C427A6-F763-4AD9-A5D4-A45436C27298}" destId="{009D548A-79C3-431A-A8A7-09C082EB175D}" srcOrd="0" destOrd="0" presId="urn:microsoft.com/office/officeart/2005/8/layout/pyramid1"/>
    <dgm:cxn modelId="{0BDFBFDD-49BC-4136-BB9B-93B841F82D59}" type="presOf" srcId="{A8C427A6-F763-4AD9-A5D4-A45436C27298}" destId="{2DC50978-227A-48A8-9A8C-E82AD67892B3}" srcOrd="1" destOrd="0" presId="urn:microsoft.com/office/officeart/2005/8/layout/pyramid1"/>
    <dgm:cxn modelId="{3D66B6B8-736E-43BB-8DDD-421CE878F5BF}" type="presOf" srcId="{47B0F7A2-5EC1-4B32-A7C2-79AC19DFE09B}" destId="{569EFE96-282F-4E21-A6DD-246CFCA39FBF}" srcOrd="1" destOrd="0" presId="urn:microsoft.com/office/officeart/2005/8/layout/pyramid1"/>
    <dgm:cxn modelId="{DBF407AC-2CAB-4BD7-9986-EBC28736763A}" type="presParOf" srcId="{910CA271-7A15-4760-8C8F-6C8EFD4CAD14}" destId="{A2C07306-9F9C-4389-BE47-56DE2FA2E5B9}" srcOrd="0" destOrd="0" presId="urn:microsoft.com/office/officeart/2005/8/layout/pyramid1"/>
    <dgm:cxn modelId="{98AB4F08-9387-4CC0-853B-8C2F78CE44A7}" type="presParOf" srcId="{A2C07306-9F9C-4389-BE47-56DE2FA2E5B9}" destId="{009D548A-79C3-431A-A8A7-09C082EB175D}" srcOrd="0" destOrd="0" presId="urn:microsoft.com/office/officeart/2005/8/layout/pyramid1"/>
    <dgm:cxn modelId="{453BAA86-DA6C-45E8-B974-9C41796938FD}" type="presParOf" srcId="{A2C07306-9F9C-4389-BE47-56DE2FA2E5B9}" destId="{2DC50978-227A-48A8-9A8C-E82AD67892B3}" srcOrd="1" destOrd="0" presId="urn:microsoft.com/office/officeart/2005/8/layout/pyramid1"/>
    <dgm:cxn modelId="{0B00495C-CE79-49B6-BA65-48DC03504567}" type="presParOf" srcId="{910CA271-7A15-4760-8C8F-6C8EFD4CAD14}" destId="{20089E76-719C-43AF-8FC7-B3C07561C84A}" srcOrd="1" destOrd="0" presId="urn:microsoft.com/office/officeart/2005/8/layout/pyramid1"/>
    <dgm:cxn modelId="{ECF2740C-9514-4881-9392-36CE701005CD}" type="presParOf" srcId="{20089E76-719C-43AF-8FC7-B3C07561C84A}" destId="{371DD007-B15F-4885-AC82-06D45E1EAB58}" srcOrd="0" destOrd="0" presId="urn:microsoft.com/office/officeart/2005/8/layout/pyramid1"/>
    <dgm:cxn modelId="{8CD571CE-6042-40B5-ADE2-C524F5ABFABC}" type="presParOf" srcId="{20089E76-719C-43AF-8FC7-B3C07561C84A}" destId="{569EFE96-282F-4E21-A6DD-246CFCA39FBF}" srcOrd="1" destOrd="0" presId="urn:microsoft.com/office/officeart/2005/8/layout/pyramid1"/>
    <dgm:cxn modelId="{E814E135-3145-4540-8BDA-B34221CC3CED}" type="presParOf" srcId="{910CA271-7A15-4760-8C8F-6C8EFD4CAD14}" destId="{E40EE2AB-EF53-44CB-B458-FE57B65ECF60}" srcOrd="2" destOrd="0" presId="urn:microsoft.com/office/officeart/2005/8/layout/pyramid1"/>
    <dgm:cxn modelId="{4F133CA8-5C47-4C7F-855A-8092910BE445}" type="presParOf" srcId="{E40EE2AB-EF53-44CB-B458-FE57B65ECF60}" destId="{D66DBB2C-D92B-4142-B977-83951DA5A92D}" srcOrd="0" destOrd="0" presId="urn:microsoft.com/office/officeart/2005/8/layout/pyramid1"/>
    <dgm:cxn modelId="{FAB41481-2708-4C4B-8CB6-EF4CB6A29776}" type="presParOf" srcId="{E40EE2AB-EF53-44CB-B458-FE57B65ECF60}" destId="{326E9825-3A87-40E6-A581-360C31EACCBF}" srcOrd="1" destOrd="0" presId="urn:microsoft.com/office/officeart/2005/8/layout/pyramid1"/>
    <dgm:cxn modelId="{F7BC236E-FDAE-43D0-B490-D509258868F8}" type="presParOf" srcId="{910CA271-7A15-4760-8C8F-6C8EFD4CAD14}" destId="{636DCF67-34B0-4AD6-88B0-7B901578837B}" srcOrd="3" destOrd="0" presId="urn:microsoft.com/office/officeart/2005/8/layout/pyramid1"/>
    <dgm:cxn modelId="{45050D7B-5FE1-46CE-A11E-639A34ED24AA}" type="presParOf" srcId="{636DCF67-34B0-4AD6-88B0-7B901578837B}" destId="{983480C7-69ED-444A-A376-A35BBBC8CC3F}" srcOrd="0" destOrd="0" presId="urn:microsoft.com/office/officeart/2005/8/layout/pyramid1"/>
    <dgm:cxn modelId="{83713E6D-7A11-4B76-B438-561F2DE312C6}" type="presParOf" srcId="{636DCF67-34B0-4AD6-88B0-7B901578837B}" destId="{AB31A073-0D40-4619-8CED-42C2B8ED51FA}" srcOrd="1" destOrd="0" presId="urn:microsoft.com/office/officeart/2005/8/layout/pyramid1"/>
    <dgm:cxn modelId="{210EA8D5-EBC9-471B-B197-2747E1C68AD9}" type="presParOf" srcId="{910CA271-7A15-4760-8C8F-6C8EFD4CAD14}" destId="{7C4E1F20-8DE3-4B3E-9495-C610301CF3D3}" srcOrd="4" destOrd="0" presId="urn:microsoft.com/office/officeart/2005/8/layout/pyramid1"/>
    <dgm:cxn modelId="{EFD9AD40-F745-481D-9527-1B9ED0E408E1}" type="presParOf" srcId="{7C4E1F20-8DE3-4B3E-9495-C610301CF3D3}" destId="{E0531938-1699-438D-9B0A-22C19EFF6A34}" srcOrd="0" destOrd="0" presId="urn:microsoft.com/office/officeart/2005/8/layout/pyramid1"/>
    <dgm:cxn modelId="{72F64407-5811-4663-9348-9112BE601703}" type="presParOf" srcId="{7C4E1F20-8DE3-4B3E-9495-C610301CF3D3}" destId="{2426EAE7-C798-45C7-AA1B-9CC639B80484}" srcOrd="1" destOrd="0" presId="urn:microsoft.com/office/officeart/2005/8/layout/pyramid1"/>
  </dgm:cxnLst>
  <dgm:bg>
    <a:effectLst>
      <a:outerShdw blurRad="152400" dist="317500" dir="5400000" sx="90000" sy="-19000" rotWithShape="0">
        <a:prstClr val="black">
          <a:alpha val="15000"/>
        </a:prstClr>
      </a:outerShdw>
    </a:effectLst>
  </dgm:bg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D548A-79C3-431A-A8A7-09C082EB175D}">
      <dsp:nvSpPr>
        <dsp:cNvPr id="0" name=""/>
        <dsp:cNvSpPr/>
      </dsp:nvSpPr>
      <dsp:spPr>
        <a:xfrm>
          <a:off x="2190741" y="142885"/>
          <a:ext cx="1666913" cy="742955"/>
        </a:xfrm>
        <a:prstGeom prst="trapezoid">
          <a:avLst>
            <a:gd name="adj" fmla="val 814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Arial" pitchFamily="34" charset="0"/>
              <a:cs typeface="Arial" pitchFamily="34" charset="0"/>
            </a:rPr>
            <a:t>visionary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Arial" pitchFamily="34" charset="0"/>
              <a:cs typeface="Arial" pitchFamily="34" charset="0"/>
            </a:rPr>
            <a:t>(drive growth)</a:t>
          </a:r>
          <a:endParaRPr lang="en-ZA" sz="1200" kern="1200" dirty="0">
            <a:latin typeface="Arial" pitchFamily="34" charset="0"/>
            <a:cs typeface="Arial" pitchFamily="34" charset="0"/>
          </a:endParaRPr>
        </a:p>
      </dsp:txBody>
      <dsp:txXfrm>
        <a:off x="2190741" y="142885"/>
        <a:ext cx="1666913" cy="742955"/>
      </dsp:txXfrm>
    </dsp:sp>
    <dsp:sp modelId="{371DD007-B15F-4885-AC82-06D45E1EAB58}">
      <dsp:nvSpPr>
        <dsp:cNvPr id="0" name=""/>
        <dsp:cNvSpPr/>
      </dsp:nvSpPr>
      <dsp:spPr>
        <a:xfrm>
          <a:off x="1619240" y="885840"/>
          <a:ext cx="2809915" cy="742955"/>
        </a:xfrm>
        <a:prstGeom prst="trapezoid">
          <a:avLst>
            <a:gd name="adj" fmla="val 8141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Arial" pitchFamily="34" charset="0"/>
              <a:cs typeface="Arial" pitchFamily="34" charset="0"/>
            </a:rPr>
            <a:t>integrated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Arial" pitchFamily="34" charset="0"/>
              <a:cs typeface="Arial" pitchFamily="34" charset="0"/>
            </a:rPr>
            <a:t> (manage for growth)</a:t>
          </a:r>
          <a:endParaRPr lang="en-ZA" sz="1200" kern="1200" dirty="0">
            <a:latin typeface="Arial" pitchFamily="34" charset="0"/>
            <a:cs typeface="Arial" pitchFamily="34" charset="0"/>
          </a:endParaRPr>
        </a:p>
      </dsp:txBody>
      <dsp:txXfrm>
        <a:off x="2110975" y="885840"/>
        <a:ext cx="1826445" cy="742955"/>
      </dsp:txXfrm>
    </dsp:sp>
    <dsp:sp modelId="{D66DBB2C-D92B-4142-B977-83951DA5A92D}">
      <dsp:nvSpPr>
        <dsp:cNvPr id="0" name=""/>
        <dsp:cNvSpPr/>
      </dsp:nvSpPr>
      <dsp:spPr>
        <a:xfrm>
          <a:off x="1047733" y="1628795"/>
          <a:ext cx="3952929" cy="742955"/>
        </a:xfrm>
        <a:prstGeom prst="trapezoid">
          <a:avLst>
            <a:gd name="adj" fmla="val 8141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Arial" pitchFamily="34" charset="0"/>
              <a:cs typeface="Arial" pitchFamily="34" charset="0"/>
            </a:rPr>
            <a:t>profit centre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Arial" pitchFamily="34" charset="0"/>
              <a:cs typeface="Arial" pitchFamily="34" charset="0"/>
            </a:rPr>
            <a:t> (manage for profitability)</a:t>
          </a:r>
        </a:p>
      </dsp:txBody>
      <dsp:txXfrm>
        <a:off x="1739496" y="1628795"/>
        <a:ext cx="2569403" cy="742955"/>
      </dsp:txXfrm>
    </dsp:sp>
    <dsp:sp modelId="{983480C7-69ED-444A-A376-A35BBBC8CC3F}">
      <dsp:nvSpPr>
        <dsp:cNvPr id="0" name=""/>
        <dsp:cNvSpPr/>
      </dsp:nvSpPr>
      <dsp:spPr>
        <a:xfrm>
          <a:off x="476226" y="2371750"/>
          <a:ext cx="5095942" cy="742955"/>
        </a:xfrm>
        <a:prstGeom prst="trapezoid">
          <a:avLst>
            <a:gd name="adj" fmla="val 8141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Arial" pitchFamily="34" charset="0"/>
              <a:cs typeface="Arial" pitchFamily="34" charset="0"/>
            </a:rPr>
            <a:t>cost control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Arial" pitchFamily="34" charset="0"/>
              <a:cs typeface="Arial" pitchFamily="34" charset="0"/>
            </a:rPr>
            <a:t> (control costs, improve productivity)</a:t>
          </a:r>
        </a:p>
      </dsp:txBody>
      <dsp:txXfrm>
        <a:off x="1368016" y="2371750"/>
        <a:ext cx="3312362" cy="742955"/>
      </dsp:txXfrm>
    </dsp:sp>
    <dsp:sp modelId="{E0531938-1699-438D-9B0A-22C19EFF6A34}">
      <dsp:nvSpPr>
        <dsp:cNvPr id="0" name=""/>
        <dsp:cNvSpPr/>
      </dsp:nvSpPr>
      <dsp:spPr>
        <a:xfrm>
          <a:off x="0" y="2971820"/>
          <a:ext cx="6048396" cy="742955"/>
        </a:xfrm>
        <a:prstGeom prst="trapezoid">
          <a:avLst>
            <a:gd name="adj" fmla="val 8141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Arial" pitchFamily="34" charset="0"/>
              <a:cs typeface="Arial" pitchFamily="34" charset="0"/>
            </a:rPr>
            <a:t>defensive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Arial" pitchFamily="34" charset="0"/>
              <a:cs typeface="Arial" pitchFamily="34" charset="0"/>
            </a:rPr>
            <a:t>(build portfolio, protect markets and technology)</a:t>
          </a:r>
        </a:p>
      </dsp:txBody>
      <dsp:txXfrm>
        <a:off x="1058469" y="2971820"/>
        <a:ext cx="3931457" cy="7429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D548A-79C3-431A-A8A7-09C082EB175D}">
      <dsp:nvSpPr>
        <dsp:cNvPr id="0" name=""/>
        <dsp:cNvSpPr/>
      </dsp:nvSpPr>
      <dsp:spPr>
        <a:xfrm>
          <a:off x="1400172" y="0"/>
          <a:ext cx="700085" cy="457203"/>
        </a:xfrm>
        <a:prstGeom prst="trapezoid">
          <a:avLst>
            <a:gd name="adj" fmla="val 7656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b="1" kern="1200" dirty="0" smtClean="0"/>
        </a:p>
      </dsp:txBody>
      <dsp:txXfrm>
        <a:off x="1400172" y="0"/>
        <a:ext cx="700085" cy="457203"/>
      </dsp:txXfrm>
    </dsp:sp>
    <dsp:sp modelId="{371DD007-B15F-4885-AC82-06D45E1EAB58}">
      <dsp:nvSpPr>
        <dsp:cNvPr id="0" name=""/>
        <dsp:cNvSpPr/>
      </dsp:nvSpPr>
      <dsp:spPr>
        <a:xfrm>
          <a:off x="1050129" y="457203"/>
          <a:ext cx="1400171" cy="457203"/>
        </a:xfrm>
        <a:prstGeom prst="trapezoid">
          <a:avLst>
            <a:gd name="adj" fmla="val 76562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2700" kern="1200" dirty="0"/>
        </a:p>
      </dsp:txBody>
      <dsp:txXfrm>
        <a:off x="1295159" y="457203"/>
        <a:ext cx="910111" cy="457203"/>
      </dsp:txXfrm>
    </dsp:sp>
    <dsp:sp modelId="{D66DBB2C-D92B-4142-B977-83951DA5A92D}">
      <dsp:nvSpPr>
        <dsp:cNvPr id="0" name=""/>
        <dsp:cNvSpPr/>
      </dsp:nvSpPr>
      <dsp:spPr>
        <a:xfrm>
          <a:off x="700086" y="914406"/>
          <a:ext cx="2100258" cy="457203"/>
        </a:xfrm>
        <a:prstGeom prst="trapezoid">
          <a:avLst>
            <a:gd name="adj" fmla="val 76562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 dirty="0" smtClean="0"/>
        </a:p>
      </dsp:txBody>
      <dsp:txXfrm>
        <a:off x="1067631" y="914406"/>
        <a:ext cx="1365167" cy="457203"/>
      </dsp:txXfrm>
    </dsp:sp>
    <dsp:sp modelId="{983480C7-69ED-444A-A376-A35BBBC8CC3F}">
      <dsp:nvSpPr>
        <dsp:cNvPr id="0" name=""/>
        <dsp:cNvSpPr/>
      </dsp:nvSpPr>
      <dsp:spPr>
        <a:xfrm>
          <a:off x="350043" y="1371609"/>
          <a:ext cx="2800343" cy="457203"/>
        </a:xfrm>
        <a:prstGeom prst="trapezoid">
          <a:avLst>
            <a:gd name="adj" fmla="val 76562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 dirty="0" smtClean="0"/>
        </a:p>
      </dsp:txBody>
      <dsp:txXfrm>
        <a:off x="840103" y="1371609"/>
        <a:ext cx="1820223" cy="457203"/>
      </dsp:txXfrm>
    </dsp:sp>
    <dsp:sp modelId="{E0531938-1699-438D-9B0A-22C19EFF6A34}">
      <dsp:nvSpPr>
        <dsp:cNvPr id="0" name=""/>
        <dsp:cNvSpPr/>
      </dsp:nvSpPr>
      <dsp:spPr>
        <a:xfrm>
          <a:off x="0" y="1828812"/>
          <a:ext cx="3500429" cy="457203"/>
        </a:xfrm>
        <a:prstGeom prst="trapezoid">
          <a:avLst>
            <a:gd name="adj" fmla="val 7656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kern="1200" dirty="0" smtClean="0">
              <a:latin typeface="Arial" pitchFamily="34" charset="0"/>
              <a:cs typeface="Arial" pitchFamily="34" charset="0"/>
            </a:rPr>
            <a:t>defensive</a:t>
          </a:r>
          <a:r>
            <a:rPr lang="en-GB" sz="2000" b="1" kern="1200" dirty="0" smtClean="0">
              <a:latin typeface="Arial" pitchFamily="34" charset="0"/>
              <a:cs typeface="Arial" pitchFamily="34" charset="0"/>
            </a:rPr>
            <a:t> </a:t>
          </a:r>
        </a:p>
      </dsp:txBody>
      <dsp:txXfrm>
        <a:off x="612575" y="1828812"/>
        <a:ext cx="2275279" cy="4572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D548A-79C3-431A-A8A7-09C082EB175D}">
      <dsp:nvSpPr>
        <dsp:cNvPr id="0" name=""/>
        <dsp:cNvSpPr/>
      </dsp:nvSpPr>
      <dsp:spPr>
        <a:xfrm>
          <a:off x="1400172" y="0"/>
          <a:ext cx="700085" cy="457203"/>
        </a:xfrm>
        <a:prstGeom prst="trapezoid">
          <a:avLst>
            <a:gd name="adj" fmla="val 7656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b="1" kern="1200" dirty="0" smtClean="0"/>
        </a:p>
      </dsp:txBody>
      <dsp:txXfrm>
        <a:off x="1400172" y="0"/>
        <a:ext cx="700085" cy="457203"/>
      </dsp:txXfrm>
    </dsp:sp>
    <dsp:sp modelId="{371DD007-B15F-4885-AC82-06D45E1EAB58}">
      <dsp:nvSpPr>
        <dsp:cNvPr id="0" name=""/>
        <dsp:cNvSpPr/>
      </dsp:nvSpPr>
      <dsp:spPr>
        <a:xfrm>
          <a:off x="1050129" y="457203"/>
          <a:ext cx="1400171" cy="457203"/>
        </a:xfrm>
        <a:prstGeom prst="trapezoid">
          <a:avLst>
            <a:gd name="adj" fmla="val 76562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2700" kern="1200" dirty="0"/>
        </a:p>
      </dsp:txBody>
      <dsp:txXfrm>
        <a:off x="1295159" y="457203"/>
        <a:ext cx="910111" cy="457203"/>
      </dsp:txXfrm>
    </dsp:sp>
    <dsp:sp modelId="{D66DBB2C-D92B-4142-B977-83951DA5A92D}">
      <dsp:nvSpPr>
        <dsp:cNvPr id="0" name=""/>
        <dsp:cNvSpPr/>
      </dsp:nvSpPr>
      <dsp:spPr>
        <a:xfrm>
          <a:off x="700086" y="914406"/>
          <a:ext cx="2100258" cy="457203"/>
        </a:xfrm>
        <a:prstGeom prst="trapezoid">
          <a:avLst>
            <a:gd name="adj" fmla="val 76562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 dirty="0" smtClean="0"/>
        </a:p>
      </dsp:txBody>
      <dsp:txXfrm>
        <a:off x="1067631" y="914406"/>
        <a:ext cx="1365167" cy="457203"/>
      </dsp:txXfrm>
    </dsp:sp>
    <dsp:sp modelId="{983480C7-69ED-444A-A376-A35BBBC8CC3F}">
      <dsp:nvSpPr>
        <dsp:cNvPr id="0" name=""/>
        <dsp:cNvSpPr/>
      </dsp:nvSpPr>
      <dsp:spPr>
        <a:xfrm>
          <a:off x="350043" y="1371609"/>
          <a:ext cx="2800343" cy="457203"/>
        </a:xfrm>
        <a:prstGeom prst="trapezoid">
          <a:avLst>
            <a:gd name="adj" fmla="val 76562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latin typeface="Arial" pitchFamily="34" charset="0"/>
              <a:cs typeface="Arial" pitchFamily="34" charset="0"/>
            </a:rPr>
            <a:t>cost control</a:t>
          </a:r>
        </a:p>
      </dsp:txBody>
      <dsp:txXfrm>
        <a:off x="840103" y="1371609"/>
        <a:ext cx="1820223" cy="457203"/>
      </dsp:txXfrm>
    </dsp:sp>
    <dsp:sp modelId="{E0531938-1699-438D-9B0A-22C19EFF6A34}">
      <dsp:nvSpPr>
        <dsp:cNvPr id="0" name=""/>
        <dsp:cNvSpPr/>
      </dsp:nvSpPr>
      <dsp:spPr>
        <a:xfrm>
          <a:off x="0" y="1828812"/>
          <a:ext cx="3500429" cy="457203"/>
        </a:xfrm>
        <a:prstGeom prst="trapezoid">
          <a:avLst>
            <a:gd name="adj" fmla="val 7656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b="1" kern="1200" dirty="0" smtClean="0"/>
            <a:t> </a:t>
          </a:r>
        </a:p>
      </dsp:txBody>
      <dsp:txXfrm>
        <a:off x="612575" y="1828812"/>
        <a:ext cx="2275279" cy="4572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7C82326-A6B9-4CB2-A616-374964F36BFA}" type="datetimeFigureOut">
              <a:rPr lang="en-US"/>
              <a:pPr>
                <a:defRPr/>
              </a:pPr>
              <a:t>4/23/2013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0546FE2-316E-4DB7-868B-CC22FF9E8C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655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lvl="4"/>
            <a:fld id="{5F9C7C32-B882-4484-B840-1CD44294209D}" type="slidenum">
              <a:rPr lang="en-US"/>
              <a:pPr lvl="4"/>
              <a:t>14</a:t>
            </a:fld>
            <a:endParaRPr lang="en-US" dirty="0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386" y="4714876"/>
            <a:ext cx="4986904" cy="4467225"/>
          </a:xfrm>
        </p:spPr>
        <p:txBody>
          <a:bodyPr lIns="95562" tIns="47781" rIns="95562" bIns="47781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icture1_n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65388-C083-4765-A1E0-337C7BA89627}" type="datetime1">
              <a:rPr lang="en-US" smtClean="0"/>
              <a:pPr>
                <a:defRPr/>
              </a:pPr>
              <a:t>4/23/2013</a:t>
            </a:fld>
            <a:endParaRPr lang="en-GB" dirty="0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32" y="642939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C14CC-8C73-415C-8541-7499F512FB8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484EB4-31B6-41C2-8DFC-546ED1E71527}" type="datetime1">
              <a:rPr lang="en-US" smtClean="0"/>
              <a:pPr>
                <a:defRPr/>
              </a:pPr>
              <a:t>4/23/2013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32" y="642939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DC163E-0DDF-43C6-A1F4-A46110A38B5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4D7E-6314-4023-9E8B-088D90DC764F}" type="datetime1">
              <a:rPr lang="en-US" smtClean="0"/>
              <a:pPr/>
              <a:t>4/23/2013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1812-332D-4635-AA2E-4F23E4E7F15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688" y="1371600"/>
            <a:ext cx="3457575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9663" y="1371600"/>
            <a:ext cx="3457575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740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247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79906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3001963"/>
            <a:ext cx="5487988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3506788"/>
            <a:ext cx="5500688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1028" name="Picture 6" descr="Picture2_new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07" r:id="rId2"/>
    <p:sldLayoutId id="2147483808" r:id="rId3"/>
    <p:sldLayoutId id="2147483809" r:id="rId4"/>
    <p:sldLayoutId id="2147483813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ts val="800"/>
        </a:spcAft>
        <a:defRPr sz="16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ts val="800"/>
        </a:spcAft>
        <a:buChar char="–"/>
        <a:defRPr sz="16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ts val="600"/>
        </a:spcBef>
        <a:spcAft>
          <a:spcPts val="800"/>
        </a:spcAft>
        <a:buChar char="•"/>
        <a:defRPr sz="16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ts val="600"/>
        </a:spcBef>
        <a:spcAft>
          <a:spcPts val="800"/>
        </a:spcAft>
        <a:buChar char="–"/>
        <a:defRPr sz="16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ts val="600"/>
        </a:spcBef>
        <a:spcAft>
          <a:spcPts val="800"/>
        </a:spcAft>
        <a:buChar char="»"/>
        <a:defRPr sz="16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ts val="600"/>
        </a:spcBef>
        <a:spcAft>
          <a:spcPts val="800"/>
        </a:spcAft>
        <a:buChar char="»"/>
        <a:defRPr sz="16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ts val="600"/>
        </a:spcBef>
        <a:spcAft>
          <a:spcPts val="800"/>
        </a:spcAft>
        <a:buChar char="»"/>
        <a:defRPr sz="16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ts val="600"/>
        </a:spcBef>
        <a:spcAft>
          <a:spcPts val="800"/>
        </a:spcAft>
        <a:buChar char="»"/>
        <a:defRPr sz="16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ts val="600"/>
        </a:spcBef>
        <a:spcAft>
          <a:spcPts val="800"/>
        </a:spcAft>
        <a:buChar char="»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800" y="1447200"/>
            <a:ext cx="7437600" cy="55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800" y="2142000"/>
            <a:ext cx="7437600" cy="378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BE7A8-C16B-4090-9C4B-4D11E1216E72}" type="datetime1">
              <a:rPr lang="en-US" smtClean="0"/>
              <a:pPr/>
              <a:t>4/23/2013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9200" y="6429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51812-332D-4635-AA2E-4F23E4E7F15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Picture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30224"/>
          </a:xfrm>
          <a:prstGeom prst="rect">
            <a:avLst/>
          </a:prstGeom>
        </p:spPr>
      </p:pic>
      <p:pic>
        <p:nvPicPr>
          <p:cNvPr id="8" name="Picture 7" descr="Picture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6376416"/>
            <a:ext cx="7095744" cy="4815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25" r:id="rId2"/>
    <p:sldLayoutId id="2147483826" r:id="rId3"/>
    <p:sldLayoutId id="2147483827" r:id="rId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84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840"/>
        </a:spcAft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84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600"/>
        </a:spcBef>
        <a:spcAft>
          <a:spcPts val="840"/>
        </a:spcAft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600"/>
        </a:spcBef>
        <a:spcAft>
          <a:spcPts val="84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Picture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71600" y="3063875"/>
            <a:ext cx="32004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sz="2800" dirty="0">
                <a:cs typeface="+mn-cs"/>
              </a:rPr>
              <a:t>thank you</a:t>
            </a:r>
            <a:endParaRPr lang="en-US" sz="28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268760"/>
            <a:ext cx="7437600" cy="554400"/>
          </a:xfrm>
        </p:spPr>
        <p:txBody>
          <a:bodyPr/>
          <a:lstStyle/>
          <a:p>
            <a:r>
              <a:rPr lang="en-GB" dirty="0" smtClean="0"/>
              <a:t>level 4 - integrated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963560"/>
            <a:ext cx="7437600" cy="4001644"/>
          </a:xfrm>
        </p:spPr>
        <p:txBody>
          <a:bodyPr>
            <a:normAutofit fontScale="92500" lnSpcReduction="10000"/>
          </a:bodyPr>
          <a:lstStyle/>
          <a:p>
            <a:r>
              <a:rPr lang="en-GB" sz="1900" dirty="0" smtClean="0"/>
              <a:t>objectives</a:t>
            </a:r>
          </a:p>
          <a:p>
            <a:pPr lvl="1"/>
            <a:r>
              <a:rPr lang="en-GB" sz="1700" dirty="0" smtClean="0"/>
              <a:t>view IP as a business asset</a:t>
            </a:r>
          </a:p>
          <a:p>
            <a:pPr lvl="1"/>
            <a:r>
              <a:rPr lang="en-GB" sz="1700" dirty="0" smtClean="0"/>
              <a:t>utilise IP across the organisation</a:t>
            </a:r>
          </a:p>
          <a:p>
            <a:pPr lvl="1"/>
            <a:r>
              <a:rPr lang="en-GB" sz="1700" dirty="0" smtClean="0"/>
              <a:t>utilise IP more strategically</a:t>
            </a:r>
          </a:p>
          <a:p>
            <a:r>
              <a:rPr lang="en-GB" sz="1900" dirty="0" smtClean="0"/>
              <a:t>best practices</a:t>
            </a:r>
          </a:p>
          <a:p>
            <a:pPr lvl="1"/>
            <a:r>
              <a:rPr lang="en-GB" sz="1700" dirty="0" smtClean="0"/>
              <a:t>align corporate and IP strategies</a:t>
            </a:r>
          </a:p>
          <a:p>
            <a:pPr lvl="1"/>
            <a:r>
              <a:rPr lang="en-GB" sz="1700" dirty="0" smtClean="0"/>
              <a:t>manage IP across multiple functions</a:t>
            </a:r>
          </a:p>
          <a:p>
            <a:pPr lvl="1"/>
            <a:r>
              <a:rPr lang="en-GB" sz="1700" dirty="0" smtClean="0"/>
              <a:t>conduct competitive assessment</a:t>
            </a:r>
          </a:p>
          <a:p>
            <a:pPr lvl="1"/>
            <a:r>
              <a:rPr lang="en-GB" sz="1700" dirty="0" smtClean="0"/>
              <a:t>codify knowledge and share IP across company</a:t>
            </a:r>
          </a:p>
          <a:p>
            <a:pPr lvl="1"/>
            <a:r>
              <a:rPr lang="en-GB" sz="1700" dirty="0" smtClean="0"/>
              <a:t>focus on strategic value extraction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429256" y="1643050"/>
          <a:ext cx="3500430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757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447200"/>
            <a:ext cx="7437600" cy="554400"/>
          </a:xfrm>
        </p:spPr>
        <p:txBody>
          <a:bodyPr/>
          <a:lstStyle/>
          <a:p>
            <a:r>
              <a:rPr lang="en-GB" dirty="0" smtClean="0"/>
              <a:t>level 5 - visionary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142000"/>
            <a:ext cx="7437600" cy="3787200"/>
          </a:xfrm>
        </p:spPr>
        <p:txBody>
          <a:bodyPr>
            <a:normAutofit/>
          </a:bodyPr>
          <a:lstStyle/>
          <a:p>
            <a:r>
              <a:rPr lang="en-GB" sz="1800" dirty="0" smtClean="0"/>
              <a:t>objectives</a:t>
            </a:r>
          </a:p>
          <a:p>
            <a:pPr lvl="1"/>
            <a:r>
              <a:rPr lang="en-GB" sz="1600" dirty="0" smtClean="0"/>
              <a:t>use IP to stake a claim to the future</a:t>
            </a:r>
          </a:p>
          <a:p>
            <a:pPr lvl="1"/>
            <a:r>
              <a:rPr lang="en-GB" sz="1600" dirty="0" smtClean="0"/>
              <a:t>embed IP into the corporate culture</a:t>
            </a:r>
          </a:p>
          <a:p>
            <a:r>
              <a:rPr lang="en-GB" sz="1800" dirty="0" smtClean="0"/>
              <a:t>best practices</a:t>
            </a:r>
          </a:p>
          <a:p>
            <a:pPr lvl="1"/>
            <a:r>
              <a:rPr lang="en-GB" sz="1600" dirty="0" smtClean="0"/>
              <a:t>strategic patenting</a:t>
            </a:r>
          </a:p>
          <a:p>
            <a:pPr lvl="1"/>
            <a:r>
              <a:rPr lang="en-GB" sz="1600" dirty="0" smtClean="0"/>
              <a:t>measurement and reporting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072098" y="1714488"/>
          <a:ext cx="3929058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91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231526"/>
            <a:ext cx="7437600" cy="554400"/>
          </a:xfrm>
        </p:spPr>
        <p:txBody>
          <a:bodyPr/>
          <a:lstStyle/>
          <a:p>
            <a:r>
              <a:rPr lang="en-GB" dirty="0" smtClean="0"/>
              <a:t>types of value that can be extracted from IP assets</a:t>
            </a:r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48" y="1785926"/>
          <a:ext cx="8001057" cy="9512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11539"/>
                <a:gridCol w="2792843"/>
                <a:gridCol w="1660597"/>
                <a:gridCol w="1736078"/>
              </a:tblGrid>
              <a:tr h="28225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DEFENSIVE</a:t>
                      </a:r>
                      <a:endParaRPr lang="en-Z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Patents</a:t>
                      </a:r>
                      <a:endParaRPr lang="en-Z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Trade marks</a:t>
                      </a:r>
                      <a:endParaRPr lang="en-Z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Know-how</a:t>
                      </a:r>
                      <a:endParaRPr lang="en-ZA" sz="1400" b="1" dirty="0"/>
                    </a:p>
                  </a:txBody>
                  <a:tcPr/>
                </a:tc>
              </a:tr>
              <a:tr h="6464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kern="1200" dirty="0" smtClean="0"/>
                        <a:t>Conflict avoidance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400" kern="1200" dirty="0" smtClean="0"/>
                        <a:t>/resolution</a:t>
                      </a:r>
                      <a:endParaRPr lang="en-ZA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900" dirty="0" smtClean="0"/>
                        <a:t>protection (exclude</a:t>
                      </a:r>
                      <a:r>
                        <a:rPr lang="en-GB" sz="900" baseline="0" dirty="0" smtClean="0"/>
                        <a:t> others)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900" baseline="0" dirty="0" smtClean="0"/>
                        <a:t>design freedom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900" baseline="0" dirty="0" smtClean="0"/>
                        <a:t>cross-licensing (defensive)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900" baseline="0" dirty="0" smtClean="0"/>
                        <a:t>litigation bargaining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900" dirty="0" smtClean="0"/>
                        <a:t>protection (exclude others)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dirty="0" smtClean="0"/>
                        <a:t>protection (trade secret)</a:t>
                      </a:r>
                      <a:endParaRPr lang="en-ZA" sz="900" dirty="0" smtClean="0"/>
                    </a:p>
                    <a:p>
                      <a:endParaRPr lang="en-ZA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14348" y="2786058"/>
          <a:ext cx="8001056" cy="359141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52612"/>
                <a:gridCol w="2819418"/>
                <a:gridCol w="1676412"/>
                <a:gridCol w="1752614"/>
              </a:tblGrid>
              <a:tr h="34116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OFFENSIVE</a:t>
                      </a:r>
                      <a:endParaRPr lang="en-Z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Patents</a:t>
                      </a:r>
                      <a:endParaRPr lang="en-Z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Trade marks</a:t>
                      </a:r>
                      <a:endParaRPr lang="en-Z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Know-how</a:t>
                      </a:r>
                      <a:endParaRPr lang="en-ZA" sz="1400" b="1" dirty="0"/>
                    </a:p>
                  </a:txBody>
                  <a:tcPr/>
                </a:tc>
              </a:tr>
              <a:tr h="14358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kern="1200" dirty="0" smtClean="0"/>
                        <a:t>Revenue Generation</a:t>
                      </a:r>
                      <a:endParaRPr lang="en-ZA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u="sng" kern="1200" dirty="0" smtClean="0"/>
                        <a:t>Products and Services</a:t>
                      </a:r>
                      <a:r>
                        <a:rPr lang="en-GB" sz="900" kern="1200" dirty="0" smtClean="0"/>
                        <a:t>: sales, licensing, joint venture, strategic alliance, optimisation of core technology, integration, donations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u="sng" kern="1200" dirty="0" smtClean="0"/>
                        <a:t>Patents</a:t>
                      </a:r>
                      <a:r>
                        <a:rPr lang="en-GB" sz="900" kern="1200" dirty="0" smtClean="0"/>
                        <a:t>: sales, licenses, donations, infringement policing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Increase bargaining power (e.g. suppliers, consumers, affiliates, joint venture, alliance partners)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Market penetration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Increased speed to market</a:t>
                      </a:r>
                      <a:endParaRPr lang="en-ZA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u="sng" kern="1200" dirty="0" smtClean="0"/>
                        <a:t>Products and Services</a:t>
                      </a:r>
                      <a:r>
                        <a:rPr lang="en-GB" sz="900" kern="1200" dirty="0" smtClean="0"/>
                        <a:t>: sales, licensing, joint venture, strategic alliance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u="sng" kern="1200" dirty="0" smtClean="0"/>
                        <a:t>Trade marks</a:t>
                      </a:r>
                      <a:r>
                        <a:rPr lang="en-GB" sz="900" kern="1200" dirty="0" smtClean="0"/>
                        <a:t>: sales, licenses, co-branding, infringement policing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Sales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Licences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Joint ventures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Strategic alliance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Integration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Increased speed to market</a:t>
                      </a:r>
                      <a:endParaRPr lang="en-ZA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281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kern="1200" dirty="0" smtClean="0"/>
                        <a:t>Cost Reduction</a:t>
                      </a:r>
                      <a:endParaRPr lang="en-ZA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Litigation avoidance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Access to technology of others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Improved knowledge transfer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Reduced knowledge gaps</a:t>
                      </a:r>
                      <a:endParaRPr lang="en-ZA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Litigation avoidance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Access to technology of others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Litigation avoidance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Improved knowledge transfer</a:t>
                      </a:r>
                      <a:endParaRPr lang="en-GB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3204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kern="1200" dirty="0" smtClean="0"/>
                        <a:t>Strategic Position</a:t>
                      </a:r>
                      <a:endParaRPr lang="en-ZA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Reputation/image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Communication to “ the markets”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Competitive blocking (exclusivity)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Barrier to competition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Supplier control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Consumer control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Optimisation of core technology</a:t>
                      </a:r>
                      <a:endParaRPr lang="en-ZA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Name recognition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Consumer loyalty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Barrier to competition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Joint venture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Strategic alliance</a:t>
                      </a:r>
                      <a:endParaRPr lang="en-ZA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Reputation/image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900" kern="1200" dirty="0" smtClean="0"/>
                        <a:t>Barrier to entry</a:t>
                      </a:r>
                      <a:endParaRPr lang="en-ZA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62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management – value of licensing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After 10 years, IBM’s patent licensing program generated more than $1B annually, now that number is </a:t>
            </a:r>
            <a:r>
              <a:rPr lang="en-US" dirty="0" smtClean="0"/>
              <a:t>around $2 Billion</a:t>
            </a:r>
            <a:endParaRPr lang="en-US" dirty="0"/>
          </a:p>
          <a:p>
            <a:pPr lvl="1"/>
            <a:r>
              <a:rPr lang="en-US" dirty="0" smtClean="0"/>
              <a:t>Coca-Cola </a:t>
            </a:r>
            <a:r>
              <a:rPr lang="en-US" dirty="0"/>
              <a:t>generates approximately $500 Million annually from licensing its </a:t>
            </a:r>
            <a:r>
              <a:rPr lang="en-US" dirty="0" smtClean="0"/>
              <a:t>trademarks</a:t>
            </a:r>
          </a:p>
          <a:p>
            <a:pPr lvl="1"/>
            <a:r>
              <a:rPr lang="en-US" dirty="0"/>
              <a:t>Dow saved over $50 million by pruning its patent portfolio, and now generates more than $100 million in annual licensing revenue</a:t>
            </a:r>
          </a:p>
          <a:p>
            <a:pPr lvl="1"/>
            <a:r>
              <a:rPr lang="en-US" dirty="0"/>
              <a:t>Honeywell licenses its autofocus patents broadly and collects more than $400 Million </a:t>
            </a:r>
            <a:r>
              <a:rPr lang="en-US" dirty="0" smtClean="0"/>
              <a:t>annually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27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74638"/>
            <a:ext cx="7859712" cy="7635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GB" dirty="0" smtClean="0">
                <a:effectLst/>
              </a:rPr>
              <a:t>Preferred “styles” of transaction</a:t>
            </a:r>
            <a:r>
              <a:rPr lang="en-GB" dirty="0">
                <a:effectLst/>
              </a:rPr>
              <a:t/>
            </a:r>
            <a:br>
              <a:rPr lang="en-GB" dirty="0">
                <a:effectLst/>
              </a:rPr>
            </a:br>
            <a:endParaRPr lang="en-GB" dirty="0">
              <a:effectLst/>
            </a:endParaRPr>
          </a:p>
        </p:txBody>
      </p:sp>
      <p:graphicFrame>
        <p:nvGraphicFramePr>
          <p:cNvPr id="526339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821038384"/>
              </p:ext>
            </p:extLst>
          </p:nvPr>
        </p:nvGraphicFramePr>
        <p:xfrm>
          <a:off x="683568" y="1916832"/>
          <a:ext cx="7885760" cy="3935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Chart" r:id="rId4" imgW="7772400" imgH="3733800" progId="MSGraph.Chart.8">
                  <p:embed followColorScheme="full"/>
                </p:oleObj>
              </mc:Choice>
              <mc:Fallback>
                <p:oleObj name="Chart" r:id="rId4" imgW="7772400" imgH="3733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916832"/>
                        <a:ext cx="7885760" cy="39352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617815" y="1196752"/>
            <a:ext cx="5642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400" dirty="0" smtClean="0"/>
              <a:t>current </a:t>
            </a:r>
            <a:r>
              <a:rPr lang="en-ZA" sz="2400" dirty="0"/>
              <a:t>preferred “styles” of transactions</a:t>
            </a:r>
          </a:p>
        </p:txBody>
      </p:sp>
    </p:spTree>
    <p:extLst>
      <p:ext uri="{BB962C8B-B14F-4D97-AF65-F5344CB8AC3E}">
        <p14:creationId xmlns:p14="http://schemas.microsoft.com/office/powerpoint/2010/main" val="139476800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437600" cy="554400"/>
          </a:xfrm>
        </p:spPr>
        <p:txBody>
          <a:bodyPr/>
          <a:lstStyle/>
          <a:p>
            <a:r>
              <a:rPr lang="en-ZA" dirty="0" smtClean="0">
                <a:effectLst/>
              </a:rPr>
              <a:t>preferred “styles” of transactions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With uncertainty about economic recovery, counterparties are looking to defer risk</a:t>
            </a:r>
          </a:p>
          <a:p>
            <a:pPr lvl="1"/>
            <a:r>
              <a:rPr lang="en-ZA" dirty="0" smtClean="0"/>
              <a:t>Licensing remains preferred route</a:t>
            </a:r>
          </a:p>
          <a:p>
            <a:pPr lvl="1"/>
            <a:r>
              <a:rPr lang="en-ZA" dirty="0" smtClean="0"/>
              <a:t>Licences are often linked to preferred rights on sale</a:t>
            </a:r>
          </a:p>
          <a:p>
            <a:pPr lvl="1"/>
            <a:r>
              <a:rPr lang="en-ZA" dirty="0" smtClean="0"/>
              <a:t>Any sales are generally on “stage-gated” basis</a:t>
            </a:r>
          </a:p>
          <a:p>
            <a:pPr lvl="1"/>
            <a:r>
              <a:rPr lang="en-ZA" dirty="0" smtClean="0"/>
              <a:t>Joint ventures are at depressed valuations for funders of technology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36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7437600" cy="554400"/>
          </a:xfrm>
        </p:spPr>
        <p:txBody>
          <a:bodyPr/>
          <a:lstStyle/>
          <a:p>
            <a:r>
              <a:rPr lang="en-ZA" dirty="0" smtClean="0"/>
              <a:t>IP holding companies: e.g.</a:t>
            </a:r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1835696" y="4798893"/>
            <a:ext cx="1532341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IP Holding Company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40059" y="4912400"/>
            <a:ext cx="153234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Subsidiary 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06994" y="2307031"/>
            <a:ext cx="207191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Company A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6200000" flipV="1">
            <a:off x="1358348" y="3683207"/>
            <a:ext cx="1823349" cy="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70021" y="3140969"/>
            <a:ext cx="157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Loan or distribution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763803" y="2780928"/>
            <a:ext cx="215909" cy="18507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01869" y="342586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2672306" y="3521373"/>
            <a:ext cx="1823353" cy="32366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11660" y="3446951"/>
            <a:ext cx="1253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 Rights assigned</a:t>
            </a:r>
            <a:endParaRPr lang="en-US" dirty="0"/>
          </a:p>
        </p:txBody>
      </p:sp>
      <p:cxnSp>
        <p:nvCxnSpPr>
          <p:cNvPr id="12" name="Straight Arrow Connector 11"/>
          <p:cNvCxnSpPr>
            <a:endCxn id="4" idx="0"/>
          </p:cNvCxnSpPr>
          <p:nvPr/>
        </p:nvCxnSpPr>
        <p:spPr>
          <a:xfrm>
            <a:off x="3851920" y="2479815"/>
            <a:ext cx="3554310" cy="243258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49303" y="2771529"/>
            <a:ext cx="1770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Wholly owns subsidiary A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55244" y="4912400"/>
            <a:ext cx="3184815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455245" y="5281732"/>
            <a:ext cx="3184815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80689" y="4487696"/>
            <a:ext cx="1253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Licence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72334" y="5333545"/>
            <a:ext cx="155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Royalty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4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437600" cy="554400"/>
          </a:xfrm>
        </p:spPr>
        <p:txBody>
          <a:bodyPr/>
          <a:lstStyle/>
          <a:p>
            <a:r>
              <a:rPr lang="en-ZA" dirty="0" smtClean="0"/>
              <a:t>IP holding companies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369" y="2802036"/>
            <a:ext cx="8317111" cy="36513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0000"/>
                </a:solidFill>
                <a:ea typeface="Calibri" pitchFamily="34" charset="0"/>
              </a:rPr>
              <a:t>Limit </a:t>
            </a:r>
            <a:r>
              <a:rPr lang="en-GB" dirty="0">
                <a:solidFill>
                  <a:srgbClr val="000000"/>
                </a:solidFill>
                <a:ea typeface="Calibri" pitchFamily="34" charset="0"/>
              </a:rPr>
              <a:t>liability </a:t>
            </a:r>
            <a:r>
              <a:rPr lang="en-GB" dirty="0" smtClean="0">
                <a:solidFill>
                  <a:srgbClr val="000000"/>
                </a:solidFill>
                <a:ea typeface="Calibri" pitchFamily="34" charset="0"/>
              </a:rPr>
              <a:t>and risk created </a:t>
            </a:r>
            <a:r>
              <a:rPr lang="en-GB" dirty="0">
                <a:solidFill>
                  <a:srgbClr val="000000"/>
                </a:solidFill>
                <a:ea typeface="Calibri" pitchFamily="34" charset="0"/>
              </a:rPr>
              <a:t>from IP commercialisation activities to the IP holding </a:t>
            </a:r>
            <a:r>
              <a:rPr lang="en-GB" dirty="0" smtClean="0">
                <a:solidFill>
                  <a:srgbClr val="000000"/>
                </a:solidFill>
                <a:ea typeface="Calibri" pitchFamily="34" charset="0"/>
              </a:rPr>
              <a:t>company</a:t>
            </a:r>
          </a:p>
          <a:p>
            <a:r>
              <a:rPr lang="en-GB" dirty="0" smtClean="0">
                <a:solidFill>
                  <a:srgbClr val="000000"/>
                </a:solidFill>
                <a:ea typeface="Calibri" pitchFamily="34" charset="0"/>
              </a:rPr>
              <a:t>Provide </a:t>
            </a:r>
            <a:r>
              <a:rPr lang="en-GB" dirty="0">
                <a:solidFill>
                  <a:srgbClr val="000000"/>
                </a:solidFill>
                <a:ea typeface="Calibri" pitchFamily="34" charset="0"/>
              </a:rPr>
              <a:t>the </a:t>
            </a:r>
            <a:r>
              <a:rPr lang="en-GB" dirty="0" smtClean="0">
                <a:solidFill>
                  <a:srgbClr val="000000"/>
                </a:solidFill>
                <a:ea typeface="Calibri" pitchFamily="34" charset="0"/>
              </a:rPr>
              <a:t>university via the IP holding company </a:t>
            </a:r>
            <a:r>
              <a:rPr lang="en-GB" dirty="0">
                <a:solidFill>
                  <a:srgbClr val="000000"/>
                </a:solidFill>
                <a:ea typeface="Calibri" pitchFamily="34" charset="0"/>
              </a:rPr>
              <a:t>with the flexibility </a:t>
            </a:r>
            <a:r>
              <a:rPr lang="en-GB" dirty="0" smtClean="0">
                <a:solidFill>
                  <a:srgbClr val="000000"/>
                </a:solidFill>
                <a:ea typeface="Calibri" pitchFamily="34" charset="0"/>
              </a:rPr>
              <a:t>to deal with IP commercial transactions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Tax planning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Simplified, consolidated, management of IP portfolio and IP commercial transactions</a:t>
            </a: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868631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Typical reasons for establishing an IP holding company:</a:t>
            </a:r>
          </a:p>
          <a:p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98747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437600" cy="554400"/>
          </a:xfrm>
        </p:spPr>
        <p:txBody>
          <a:bodyPr/>
          <a:lstStyle/>
          <a:p>
            <a:r>
              <a:rPr lang="en-ZA" dirty="0"/>
              <a:t>IP holding companies</a:t>
            </a:r>
            <a:endParaRPr lang="en-ZA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564904"/>
            <a:ext cx="8317111" cy="3651300"/>
          </a:xfrm>
        </p:spPr>
        <p:txBody>
          <a:bodyPr>
            <a:normAutofit/>
          </a:bodyPr>
          <a:lstStyle/>
          <a:p>
            <a:r>
              <a:rPr lang="en-ZA" b="1" u="sng" dirty="0" smtClean="0"/>
              <a:t>Tax</a:t>
            </a:r>
            <a:r>
              <a:rPr lang="en-ZA" dirty="0" smtClean="0"/>
              <a:t> – including ensuring that any tax exempt status of a university is not compromised and that transfer of IP to the IP holding company is handled tax efficiently</a:t>
            </a:r>
          </a:p>
          <a:p>
            <a:r>
              <a:rPr lang="en-ZA" b="1" u="sng" dirty="0" smtClean="0"/>
              <a:t>IP</a:t>
            </a:r>
            <a:r>
              <a:rPr lang="en-ZA" dirty="0" smtClean="0"/>
              <a:t> – including ensuring that the university’s indirect ownership and commercialisation rights over the IP are not compromised, </a:t>
            </a:r>
          </a:p>
          <a:p>
            <a:r>
              <a:rPr lang="en-ZA" b="1" u="sng" dirty="0" smtClean="0"/>
              <a:t>Corporate, legislative and procurement considerations</a:t>
            </a:r>
            <a:r>
              <a:rPr lang="en-ZA" dirty="0" smtClean="0"/>
              <a:t> in regard to establishing an IP holding company</a:t>
            </a:r>
          </a:p>
          <a:p>
            <a:r>
              <a:rPr lang="en-ZA" b="1" u="sng" dirty="0" smtClean="0"/>
              <a:t>In South Africa, NIPMO obligations </a:t>
            </a:r>
            <a:r>
              <a:rPr lang="en-ZA" dirty="0" smtClean="0"/>
              <a:t>in regard to IP transactions and reporting requirements</a:t>
            </a:r>
          </a:p>
          <a:p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87676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Issues to consider when establishing a holding company:</a:t>
            </a:r>
          </a:p>
        </p:txBody>
      </p:sp>
    </p:spTree>
    <p:extLst>
      <p:ext uri="{BB962C8B-B14F-4D97-AF65-F5344CB8AC3E}">
        <p14:creationId xmlns:p14="http://schemas.microsoft.com/office/powerpoint/2010/main" val="6295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437600" cy="554400"/>
          </a:xfrm>
        </p:spPr>
        <p:txBody>
          <a:bodyPr/>
          <a:lstStyle/>
          <a:p>
            <a:r>
              <a:rPr lang="en-ZA" dirty="0" smtClean="0"/>
              <a:t>how can </a:t>
            </a:r>
            <a:r>
              <a:rPr lang="en-ZA" dirty="0" err="1" smtClean="0"/>
              <a:t>ens</a:t>
            </a:r>
            <a:r>
              <a:rPr lang="en-ZA" dirty="0" smtClean="0"/>
              <a:t> help you?</a:t>
            </a:r>
            <a:endParaRPr lang="en-ZA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3612356"/>
            <a:ext cx="7142793" cy="187220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IP </a:t>
            </a:r>
            <a:endParaRPr lang="en-GB" dirty="0" smtClean="0"/>
          </a:p>
          <a:p>
            <a:r>
              <a:rPr lang="en-ZA" dirty="0" smtClean="0"/>
              <a:t>Corporate </a:t>
            </a:r>
            <a:r>
              <a:rPr lang="en-ZA" dirty="0"/>
              <a:t>and commercial, banking and finance</a:t>
            </a:r>
          </a:p>
          <a:p>
            <a:r>
              <a:rPr lang="en-GB" dirty="0" smtClean="0"/>
              <a:t>Tax </a:t>
            </a:r>
            <a:r>
              <a:rPr lang="en-GB" dirty="0"/>
              <a:t>and exchange </a:t>
            </a:r>
            <a:r>
              <a:rPr lang="en-GB" dirty="0" smtClean="0"/>
              <a:t>control</a:t>
            </a:r>
          </a:p>
          <a:p>
            <a:r>
              <a:rPr lang="en-GB" dirty="0" smtClean="0"/>
              <a:t>Regulatory affairs</a:t>
            </a:r>
          </a:p>
          <a:p>
            <a:r>
              <a:rPr lang="en-GB" dirty="0" smtClean="0"/>
              <a:t>Employment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2060848"/>
            <a:ext cx="756084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ENS is Africa’s largest law firm, with established offices and a growing footprint across sub-Saharan Africa</a:t>
            </a:r>
          </a:p>
          <a:p>
            <a:endParaRPr lang="en-GB" sz="1400" dirty="0" smtClean="0"/>
          </a:p>
          <a:p>
            <a:r>
              <a:rPr lang="en-GB" dirty="0" smtClean="0"/>
              <a:t>We are a full-service law firm and can provide comprehensive legal assistance in a number of fields including:</a:t>
            </a:r>
            <a:endParaRPr lang="en-ZA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426328"/>
            <a:ext cx="1152128" cy="5544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sz="2000" dirty="0" smtClean="0">
                <a:solidFill>
                  <a:schemeClr val="bg1"/>
                </a:solidFill>
              </a:rPr>
              <a:t>in </a:t>
            </a:r>
            <a:r>
              <a:rPr lang="en-ZA" sz="2000" dirty="0" err="1" smtClean="0">
                <a:solidFill>
                  <a:schemeClr val="bg1"/>
                </a:solidFill>
              </a:rPr>
              <a:t>africa</a:t>
            </a:r>
            <a:endParaRPr lang="en-ZA" sz="2000" u="sng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03648" y="431465"/>
            <a:ext cx="1152128" cy="549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sz="2000" dirty="0"/>
              <a:t>f</a:t>
            </a:r>
            <a:r>
              <a:rPr lang="en-ZA" sz="2000" dirty="0" smtClean="0"/>
              <a:t>or </a:t>
            </a:r>
            <a:r>
              <a:rPr lang="en-ZA" sz="2000" dirty="0" err="1" smtClean="0"/>
              <a:t>africa</a:t>
            </a:r>
            <a:endParaRPr lang="en-ZA" sz="2000" u="sng" dirty="0"/>
          </a:p>
        </p:txBody>
      </p:sp>
    </p:spTree>
    <p:extLst>
      <p:ext uri="{BB962C8B-B14F-4D97-AF65-F5344CB8AC3E}">
        <p14:creationId xmlns:p14="http://schemas.microsoft.com/office/powerpoint/2010/main" val="27634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strategic </a:t>
            </a:r>
            <a:r>
              <a:rPr lang="en-GB" sz="2400" dirty="0" err="1" smtClean="0"/>
              <a:t>ip</a:t>
            </a:r>
            <a:r>
              <a:rPr lang="en-GB" sz="2400" dirty="0" smtClean="0"/>
              <a:t> management</a:t>
            </a:r>
            <a:endParaRPr lang="en-Z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n-GB" sz="1800" dirty="0" err="1" smtClean="0"/>
              <a:t>dr</a:t>
            </a:r>
            <a:r>
              <a:rPr lang="en-GB" sz="1800" dirty="0" smtClean="0"/>
              <a:t> </a:t>
            </a:r>
            <a:r>
              <a:rPr lang="en-GB" sz="1800" dirty="0" err="1" smtClean="0"/>
              <a:t>joanne</a:t>
            </a:r>
            <a:r>
              <a:rPr lang="en-GB" sz="1800" dirty="0" smtClean="0"/>
              <a:t> van </a:t>
            </a:r>
            <a:r>
              <a:rPr lang="en-GB" sz="1800" dirty="0" err="1" smtClean="0"/>
              <a:t>harmelen</a:t>
            </a:r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4034684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7777162" cy="954087"/>
          </a:xfrm>
        </p:spPr>
        <p:txBody>
          <a:bodyPr/>
          <a:lstStyle/>
          <a:p>
            <a:r>
              <a:rPr lang="en-GB"/>
              <a:t>Types of IP/intellectual assets: </a:t>
            </a:r>
            <a:br>
              <a:rPr lang="en-GB"/>
            </a:br>
            <a:r>
              <a:rPr lang="en-GB"/>
              <a:t>What do we focus on?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2702198"/>
            <a:ext cx="3556000" cy="3967162"/>
          </a:xfrm>
        </p:spPr>
        <p:txBody>
          <a:bodyPr anchor="t">
            <a:normAutofit lnSpcReduction="10000"/>
          </a:bodyPr>
          <a:lstStyle/>
          <a:p>
            <a:pPr>
              <a:buClr>
                <a:srgbClr val="B71234"/>
              </a:buClr>
            </a:pPr>
            <a:r>
              <a:rPr lang="en-GB" sz="1600" b="1" dirty="0" smtClean="0">
                <a:solidFill>
                  <a:srgbClr val="B71234"/>
                </a:solidFill>
              </a:rPr>
              <a:t>Patents </a:t>
            </a:r>
            <a:r>
              <a:rPr lang="en-GB" sz="1600" dirty="0" smtClean="0"/>
              <a:t>which protect technology assets such as products, apparatus and processes</a:t>
            </a:r>
            <a:endParaRPr lang="en-GB" sz="1600" dirty="0"/>
          </a:p>
          <a:p>
            <a:pPr>
              <a:buClr>
                <a:srgbClr val="B71234"/>
              </a:buClr>
            </a:pPr>
            <a:r>
              <a:rPr lang="en-GB" sz="1600" b="1" dirty="0" smtClean="0">
                <a:solidFill>
                  <a:srgbClr val="B71234"/>
                </a:solidFill>
              </a:rPr>
              <a:t>Trade Marks </a:t>
            </a:r>
            <a:r>
              <a:rPr lang="en-GB" sz="1600" dirty="0"/>
              <a:t>which </a:t>
            </a:r>
            <a:r>
              <a:rPr lang="en-GB" sz="1600" dirty="0" smtClean="0"/>
              <a:t> protect symbols, names and phrases</a:t>
            </a:r>
            <a:endParaRPr lang="en-GB" sz="1600" dirty="0"/>
          </a:p>
          <a:p>
            <a:pPr>
              <a:buClr>
                <a:srgbClr val="B71234"/>
              </a:buClr>
            </a:pPr>
            <a:r>
              <a:rPr lang="en-GB" sz="1600" b="1" dirty="0">
                <a:solidFill>
                  <a:srgbClr val="B71234"/>
                </a:solidFill>
              </a:rPr>
              <a:t>Registered domain names</a:t>
            </a:r>
            <a:r>
              <a:rPr lang="en-GB" sz="1600" dirty="0"/>
              <a:t> </a:t>
            </a:r>
            <a:r>
              <a:rPr lang="en-GB" sz="1600" dirty="0" smtClean="0"/>
              <a:t>which protect internet domains</a:t>
            </a:r>
            <a:endParaRPr lang="en-GB" sz="1600" dirty="0"/>
          </a:p>
          <a:p>
            <a:pPr>
              <a:buClr>
                <a:srgbClr val="B71234"/>
              </a:buClr>
            </a:pPr>
            <a:r>
              <a:rPr lang="en-GB" sz="1600" b="1" dirty="0">
                <a:solidFill>
                  <a:srgbClr val="B71234"/>
                </a:solidFill>
              </a:rPr>
              <a:t>Copyrights</a:t>
            </a:r>
            <a:r>
              <a:rPr lang="en-GB" sz="1600" dirty="0"/>
              <a:t> </a:t>
            </a:r>
            <a:r>
              <a:rPr lang="en-GB" sz="1600" dirty="0" smtClean="0"/>
              <a:t>which are unregistered and </a:t>
            </a:r>
            <a:r>
              <a:rPr lang="en-GB" sz="1600" dirty="0"/>
              <a:t>protect </a:t>
            </a:r>
            <a:r>
              <a:rPr lang="en-GB" sz="1600" dirty="0" smtClean="0"/>
              <a:t>aesthetic creations and computer software </a:t>
            </a:r>
            <a:r>
              <a:rPr lang="en-GB" sz="1600" dirty="0"/>
              <a:t>and</a:t>
            </a:r>
          </a:p>
          <a:p>
            <a:pPr>
              <a:buClr>
                <a:srgbClr val="B71234"/>
              </a:buClr>
            </a:pPr>
            <a:r>
              <a:rPr lang="en-GB" sz="1600" b="1" dirty="0">
                <a:solidFill>
                  <a:srgbClr val="B71234"/>
                </a:solidFill>
              </a:rPr>
              <a:t>Database rights</a:t>
            </a:r>
            <a:r>
              <a:rPr lang="en-GB" sz="1600" dirty="0"/>
              <a:t>, </a:t>
            </a:r>
            <a:r>
              <a:rPr lang="en-GB" sz="1600" dirty="0" smtClean="0"/>
              <a:t>which are unregistered</a:t>
            </a:r>
            <a:r>
              <a:rPr lang="en-GB" sz="1600" dirty="0"/>
              <a:t>.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60913" y="2708920"/>
            <a:ext cx="3771527" cy="3751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7FFF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76200" tIns="38100" rIns="76200" bIns="38100" anchor="t">
            <a:normAutofit/>
          </a:bodyPr>
          <a:lstStyle/>
          <a:p>
            <a:pPr>
              <a:buClr>
                <a:srgbClr val="B71234"/>
              </a:buClr>
            </a:pPr>
            <a:r>
              <a:rPr lang="en-GB" sz="1600" b="1" dirty="0" smtClean="0">
                <a:solidFill>
                  <a:srgbClr val="B71234"/>
                </a:solidFill>
              </a:rPr>
              <a:t>IP</a:t>
            </a:r>
            <a:endParaRPr lang="en-GB" sz="1600" dirty="0"/>
          </a:p>
          <a:p>
            <a:pPr>
              <a:buClr>
                <a:srgbClr val="B71234"/>
              </a:buClr>
            </a:pPr>
            <a:r>
              <a:rPr lang="en-GB" sz="1600" b="1" dirty="0" smtClean="0">
                <a:solidFill>
                  <a:srgbClr val="C00000"/>
                </a:solidFill>
              </a:rPr>
              <a:t>Licensing</a:t>
            </a:r>
            <a:r>
              <a:rPr lang="en-GB" sz="1600" dirty="0" smtClean="0"/>
              <a:t> which entitles use of IP</a:t>
            </a:r>
            <a:endParaRPr lang="en-GB" sz="1600" dirty="0"/>
          </a:p>
          <a:p>
            <a:pPr>
              <a:buClr>
                <a:srgbClr val="B71234"/>
              </a:buClr>
            </a:pPr>
            <a:r>
              <a:rPr lang="en-GB" sz="1600" b="1" dirty="0" smtClean="0">
                <a:solidFill>
                  <a:srgbClr val="C00000"/>
                </a:solidFill>
              </a:rPr>
              <a:t>Trade Secrets and Know How </a:t>
            </a:r>
            <a:r>
              <a:rPr lang="en-GB" sz="1600" dirty="0"/>
              <a:t>which </a:t>
            </a:r>
            <a:r>
              <a:rPr lang="en-GB" sz="1600" dirty="0" smtClean="0"/>
              <a:t>includes: </a:t>
            </a:r>
            <a:endParaRPr lang="en-GB" sz="1600" b="1" dirty="0" smtClean="0">
              <a:solidFill>
                <a:srgbClr val="C00000"/>
              </a:solidFill>
            </a:endParaRPr>
          </a:p>
          <a:p>
            <a:pPr lvl="1">
              <a:buClr>
                <a:srgbClr val="B71234"/>
              </a:buClr>
            </a:pPr>
            <a:r>
              <a:rPr lang="en-GB" sz="1600" dirty="0" smtClean="0"/>
              <a:t>Material </a:t>
            </a:r>
            <a:r>
              <a:rPr lang="en-GB" sz="1600" dirty="0"/>
              <a:t>protected by confidentiality and non-disclosure </a:t>
            </a:r>
            <a:r>
              <a:rPr lang="en-GB" sz="1600" dirty="0" smtClean="0"/>
              <a:t>agreements  and</a:t>
            </a:r>
          </a:p>
          <a:p>
            <a:pPr lvl="1">
              <a:buClr>
                <a:srgbClr val="B71234"/>
              </a:buClr>
            </a:pPr>
            <a:r>
              <a:rPr lang="en-GB" sz="1600" dirty="0" smtClean="0"/>
              <a:t>Documented </a:t>
            </a:r>
            <a:r>
              <a:rPr lang="en-GB" sz="1600" dirty="0"/>
              <a:t>processes, models or techniques not otherwise protected.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382272" y="1565276"/>
            <a:ext cx="36718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Wingdings" pitchFamily="2" charset="2"/>
              <a:buNone/>
            </a:pP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Intellectual Property (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IP) are assets protected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by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statute and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include:</a:t>
            </a: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787776" y="1484313"/>
            <a:ext cx="41767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Wingdings" pitchFamily="2" charset="2"/>
              <a:buNone/>
            </a:pP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latin typeface="Univers 45 Light" pitchFamily="34" charset="0"/>
              </a:rPr>
              <a:t>Intellectual Assets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Univers 45 Light" pitchFamily="34" charset="0"/>
              </a:rPr>
              <a:t>are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latin typeface="Univers 45 Light" pitchFamily="34" charset="0"/>
              </a:rPr>
              <a:t>a broader class of intangible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Univers 45 Light" pitchFamily="34" charset="0"/>
              </a:rPr>
              <a:t>asset that are protected by common law and include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latin typeface="Univers 45 Light" pitchFamily="34" charset="0"/>
              </a:rPr>
              <a:t>: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980728"/>
            <a:ext cx="7437600" cy="55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intellectual assets</a:t>
            </a:r>
          </a:p>
        </p:txBody>
      </p:sp>
    </p:spTree>
    <p:extLst>
      <p:ext uri="{BB962C8B-B14F-4D97-AF65-F5344CB8AC3E}">
        <p14:creationId xmlns:p14="http://schemas.microsoft.com/office/powerpoint/2010/main" val="37637508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4862" y="1218416"/>
            <a:ext cx="7437600" cy="554400"/>
          </a:xfrm>
        </p:spPr>
        <p:txBody>
          <a:bodyPr/>
          <a:lstStyle/>
          <a:p>
            <a:r>
              <a:rPr lang="en-GB" dirty="0" smtClean="0"/>
              <a:t>why do you need an IP strategy?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642910" y="2357430"/>
            <a:ext cx="486519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5738" indent="-185738" algn="l" defTabSz="862013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35000"/>
              </a:spcAft>
              <a:buClr>
                <a:srgbClr val="FFBE1B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71500" indent="-195263" algn="l" defTabSz="862013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35000"/>
              </a:spcAft>
              <a:buClr>
                <a:srgbClr val="FFBE1B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  <a:latin typeface="+mn-lt"/>
              </a:defRPr>
            </a:lvl2pPr>
            <a:lvl3pPr marL="946150" indent="-184150" algn="l" defTabSz="862013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35000"/>
              </a:spcAft>
              <a:buClr>
                <a:srgbClr val="FFBE1B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  <a:latin typeface="+mn-lt"/>
              </a:defRPr>
            </a:lvl3pPr>
            <a:lvl4pPr marL="1333500" indent="-196850" algn="l" defTabSz="862013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35000"/>
              </a:spcAft>
              <a:buClr>
                <a:srgbClr val="FFBE1B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  <a:latin typeface="+mn-lt"/>
              </a:defRPr>
            </a:lvl4pPr>
            <a:lvl5pPr marL="1697038" indent="-173038" algn="l" defTabSz="862013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35000"/>
              </a:spcAft>
              <a:buClr>
                <a:srgbClr val="FFBE1B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  <a:latin typeface="+mn-lt"/>
              </a:defRPr>
            </a:lvl5pPr>
            <a:lvl6pPr marL="2154238" indent="-173038" algn="l" defTabSz="862013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35000"/>
              </a:spcAft>
              <a:buClr>
                <a:srgbClr val="FFBE1B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  <a:latin typeface="+mn-lt"/>
              </a:defRPr>
            </a:lvl6pPr>
            <a:lvl7pPr marL="2611438" indent="-173038" algn="l" defTabSz="862013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35000"/>
              </a:spcAft>
              <a:buClr>
                <a:srgbClr val="FFBE1B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  <a:latin typeface="+mn-lt"/>
              </a:defRPr>
            </a:lvl7pPr>
            <a:lvl8pPr marL="3068638" indent="-173038" algn="l" defTabSz="862013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35000"/>
              </a:spcAft>
              <a:buClr>
                <a:srgbClr val="FFBE1B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  <a:latin typeface="+mn-lt"/>
              </a:defRPr>
            </a:lvl8pPr>
            <a:lvl9pPr marL="3525838" indent="-173038" algn="l" defTabSz="862013" rtl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35000"/>
              </a:spcAft>
              <a:buClr>
                <a:srgbClr val="FFBE1B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>
              <a:lnSpc>
                <a:spcPct val="100000"/>
              </a:lnSpc>
              <a:spcBef>
                <a:spcPts val="600"/>
              </a:spcBef>
              <a:spcAft>
                <a:spcPts val="84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Aligning </a:t>
            </a: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Board and Business Unit 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management</a:t>
            </a:r>
          </a:p>
          <a:p>
            <a:pPr marL="363538" indent="-363538">
              <a:lnSpc>
                <a:spcPct val="100000"/>
              </a:lnSpc>
              <a:spcBef>
                <a:spcPts val="600"/>
              </a:spcBef>
              <a:spcAft>
                <a:spcPts val="84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Creating an IP mindset</a:t>
            </a:r>
          </a:p>
          <a:p>
            <a:pPr marL="363538" indent="-363538">
              <a:lnSpc>
                <a:spcPct val="100000"/>
              </a:lnSpc>
              <a:spcBef>
                <a:spcPts val="600"/>
              </a:spcBef>
              <a:spcAft>
                <a:spcPts val="84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Exploring IP opportunities and risks</a:t>
            </a:r>
          </a:p>
          <a:p>
            <a:pPr marL="363538" indent="-363538">
              <a:lnSpc>
                <a:spcPct val="100000"/>
              </a:lnSpc>
              <a:spcBef>
                <a:spcPts val="600"/>
              </a:spcBef>
              <a:spcAft>
                <a:spcPts val="84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Knowing what to protect</a:t>
            </a:r>
          </a:p>
          <a:p>
            <a:pPr marL="363538" indent="-363538">
              <a:lnSpc>
                <a:spcPct val="100000"/>
              </a:lnSpc>
              <a:spcBef>
                <a:spcPts val="600"/>
              </a:spcBef>
              <a:spcAft>
                <a:spcPts val="84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Knowing where to invest</a:t>
            </a:r>
          </a:p>
          <a:p>
            <a:pPr marL="363538" indent="-363538">
              <a:lnSpc>
                <a:spcPct val="100000"/>
              </a:lnSpc>
              <a:spcBef>
                <a:spcPts val="600"/>
              </a:spcBef>
              <a:spcAft>
                <a:spcPts val="84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Defining the major IP activities and processes</a:t>
            </a:r>
          </a:p>
          <a:p>
            <a:pPr marL="363538" indent="-363538">
              <a:lnSpc>
                <a:spcPct val="100000"/>
              </a:lnSpc>
              <a:spcBef>
                <a:spcPts val="600"/>
              </a:spcBef>
              <a:spcAft>
                <a:spcPts val="84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Establishing / improving your IP-Function</a:t>
            </a:r>
          </a:p>
          <a:p>
            <a:pPr>
              <a:buFont typeface="Arial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960935"/>
              </p:ext>
            </p:extLst>
          </p:nvPr>
        </p:nvGraphicFramePr>
        <p:xfrm>
          <a:off x="5508104" y="2348880"/>
          <a:ext cx="3412877" cy="3652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Bitmap Image" r:id="rId3" imgW="4219048" imgH="7020905" progId="PBrush">
                  <p:embed/>
                </p:oleObj>
              </mc:Choice>
              <mc:Fallback>
                <p:oleObj name="Bitmap Image" r:id="rId3" imgW="4219048" imgH="7020905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348880"/>
                        <a:ext cx="3412877" cy="36524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048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124744"/>
            <a:ext cx="7437600" cy="554400"/>
          </a:xfrm>
        </p:spPr>
        <p:txBody>
          <a:bodyPr/>
          <a:lstStyle/>
          <a:p>
            <a:r>
              <a:rPr lang="en-US" dirty="0" smtClean="0"/>
              <a:t>what comprises a good IP strategy? </a:t>
            </a:r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5334" y="1928802"/>
            <a:ext cx="2286000" cy="4419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rgbClr val="0033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0" rIns="36000" bIns="0"/>
          <a:lstStyle/>
          <a:p>
            <a:pPr marL="285750" indent="-285750" defTabSz="762000">
              <a:spcAft>
                <a:spcPts val="1200"/>
              </a:spcAft>
            </a:pPr>
            <a:r>
              <a:rPr lang="en-US" b="1" dirty="0">
                <a:latin typeface="Arial" pitchFamily="34" charset="0"/>
                <a:cs typeface="Arial" pitchFamily="34" charset="0"/>
              </a:rPr>
              <a:t>It is based on:</a:t>
            </a:r>
          </a:p>
          <a:p>
            <a:pPr marL="285750" indent="-285750" algn="l" defTabSz="762000">
              <a:spcAft>
                <a:spcPts val="0"/>
              </a:spcAft>
              <a:buFontTx/>
              <a:buChar char="•"/>
            </a:pP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understanding of the current state of thinking about IP within the company</a:t>
            </a:r>
          </a:p>
          <a:p>
            <a:pPr marL="285750" indent="-285750" algn="l" defTabSz="762000">
              <a:spcAft>
                <a:spcPts val="0"/>
              </a:spcAft>
              <a:buFontTx/>
              <a:buChar char="•"/>
            </a:pP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business strategy</a:t>
            </a:r>
          </a:p>
          <a:p>
            <a:pPr marL="285750" indent="-285750" algn="l" defTabSz="762000">
              <a:buFontTx/>
              <a:buChar char="•"/>
            </a:pP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technology / marketing strategy</a:t>
            </a:r>
          </a:p>
          <a:p>
            <a:pPr marL="285750" indent="-285750" algn="l" defTabSz="762000">
              <a:buFontTx/>
              <a:buChar char="•"/>
            </a:pP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existing IP portfolio</a:t>
            </a:r>
          </a:p>
          <a:p>
            <a:pPr marL="285750" indent="-285750" algn="l" defTabSz="762000">
              <a:buFontTx/>
              <a:buChar char="•"/>
            </a:pP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1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strategic IP goals</a:t>
            </a:r>
          </a:p>
          <a:p>
            <a:pPr marL="285750" indent="-285750" algn="l" defTabSz="762000">
              <a:buFontTx/>
              <a:buChar char="•"/>
            </a:pPr>
            <a:endParaRPr lang="en-US" sz="1600" dirty="0">
              <a:solidFill>
                <a:schemeClr val="bg1"/>
              </a:solidFill>
              <a:latin typeface="Univers 45 Light" pitchFamily="34" charset="0"/>
            </a:endParaRPr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905147" y="1928802"/>
            <a:ext cx="2643188" cy="4419600"/>
            <a:chOff x="1935" y="1104"/>
            <a:chExt cx="1665" cy="2784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160" y="1104"/>
              <a:ext cx="1440" cy="278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solidFill>
                <a:srgbClr val="0033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0" rIns="36000" bIns="0"/>
            <a:lstStyle/>
            <a:p>
              <a:pPr marL="285750" indent="-285750" defTabSz="762000">
                <a:spcAft>
                  <a:spcPts val="1200"/>
                </a:spcAft>
              </a:pPr>
              <a:r>
                <a:rPr lang="en-US" b="1" dirty="0">
                  <a:latin typeface="Arial" pitchFamily="34" charset="0"/>
                  <a:cs typeface="Arial" pitchFamily="34" charset="0"/>
                </a:rPr>
                <a:t>It consists of:</a:t>
              </a:r>
            </a:p>
            <a:p>
              <a:pPr marL="285750" indent="-285750" algn="l" defTabSz="762000">
                <a:spcAft>
                  <a:spcPts val="0"/>
                </a:spcAft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view on the role of IP in increasing shareholder value</a:t>
              </a:r>
            </a:p>
            <a:p>
              <a:pPr marL="285750" indent="-285750" algn="l" defTabSz="762000">
                <a:spcAft>
                  <a:spcPts val="0"/>
                </a:spcAft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rimary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goals for managing IP</a:t>
              </a:r>
            </a:p>
            <a:p>
              <a:pPr marL="285750" indent="-28575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riteria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for IP protection</a:t>
              </a:r>
            </a:p>
            <a:p>
              <a:pPr marL="285750" indent="-28575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easurable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goals for IP management:</a:t>
              </a:r>
            </a:p>
            <a:p>
              <a:pPr marL="812800" lvl="1" indent="-24130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perational</a:t>
              </a:r>
              <a:endPara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812800" lvl="1" indent="-24130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inancial</a:t>
              </a:r>
              <a:endPara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812800" lvl="1" indent="-24130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ompetitive</a:t>
              </a:r>
              <a:endPara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812800" lvl="1" indent="-24130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ax</a:t>
              </a:r>
              <a:endPara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812800" lvl="1" indent="-24130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egal</a:t>
              </a:r>
              <a:endParaRPr lang="en-US" sz="1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285750" indent="-28575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escription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of the IP function and processes</a:t>
              </a:r>
            </a:p>
            <a:p>
              <a:pPr marL="285750" indent="-285750" algn="l" defTabSz="762000">
                <a:buFontTx/>
                <a:buChar char="•"/>
              </a:pPr>
              <a:endParaRPr lang="en-US" sz="1600" dirty="0">
                <a:solidFill>
                  <a:schemeClr val="bg1"/>
                </a:solidFill>
                <a:latin typeface="Univers 45 Light" pitchFamily="34" charset="0"/>
              </a:endParaRPr>
            </a:p>
          </p:txBody>
        </p:sp>
        <p:cxnSp>
          <p:nvCxnSpPr>
            <p:cNvPr id="7" name="AutoShape 8"/>
            <p:cNvCxnSpPr>
              <a:cxnSpLocks noChangeShapeType="1"/>
              <a:stCxn id="4" idx="3"/>
              <a:endCxn id="6" idx="1"/>
            </p:cNvCxnSpPr>
            <p:nvPr/>
          </p:nvCxnSpPr>
          <p:spPr bwMode="auto">
            <a:xfrm>
              <a:off x="1935" y="2496"/>
              <a:ext cx="225" cy="1"/>
            </a:xfrm>
            <a:prstGeom prst="straightConnector1">
              <a:avLst/>
            </a:prstGeom>
            <a:noFill/>
            <a:ln w="38100">
              <a:solidFill>
                <a:srgbClr val="C0C0C0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5572148" y="1928802"/>
            <a:ext cx="2643188" cy="4419600"/>
            <a:chOff x="3615" y="1104"/>
            <a:chExt cx="1665" cy="2784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840" y="1104"/>
              <a:ext cx="1440" cy="278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solidFill>
                <a:srgbClr val="0033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0" rIns="36000" bIns="0"/>
            <a:lstStyle/>
            <a:p>
              <a:pPr marL="285750" indent="-285750" defTabSz="762000">
                <a:spcAft>
                  <a:spcPts val="1200"/>
                </a:spcAft>
              </a:pPr>
              <a:r>
                <a:rPr lang="en-US" b="1" dirty="0">
                  <a:latin typeface="Arial" pitchFamily="34" charset="0"/>
                  <a:cs typeface="Arial" pitchFamily="34" charset="0"/>
                </a:rPr>
                <a:t>It allows you to:</a:t>
              </a:r>
            </a:p>
            <a:p>
              <a:pPr marL="285750" indent="-28575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ducate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management on the importance of IP</a:t>
              </a:r>
            </a:p>
            <a:p>
              <a:pPr marL="285750" indent="-28575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ecide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on what IP to create, protect, exploit and enforce</a:t>
              </a:r>
            </a:p>
            <a:p>
              <a:pPr marL="285750" indent="-28575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llocate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investments in IP </a:t>
              </a:r>
            </a:p>
            <a:p>
              <a:pPr marL="285750" indent="-28575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igrate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from the current to the future state</a:t>
              </a:r>
            </a:p>
            <a:p>
              <a:pPr marL="285750" indent="-285750" algn="l" defTabSz="762000">
                <a:buFontTx/>
                <a:buChar char="•"/>
              </a:pP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</a:t>
              </a:r>
              <a:r>
                <a:rPr lang="en-US" sz="15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valuate </a:t>
              </a:r>
              <a:r>
                <a:rPr lang="en-US" sz="15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the performance of the IP portfolio and IP Function</a:t>
              </a:r>
            </a:p>
            <a:p>
              <a:pPr marL="285750" indent="-285750" algn="l" defTabSz="762000">
                <a:buFontTx/>
                <a:buChar char="•"/>
              </a:pPr>
              <a:endParaRPr lang="en-US" sz="1600" dirty="0">
                <a:solidFill>
                  <a:schemeClr val="bg1"/>
                </a:solidFill>
                <a:latin typeface="Univers 45 Light" pitchFamily="34" charset="0"/>
              </a:endParaRPr>
            </a:p>
          </p:txBody>
        </p:sp>
        <p:cxnSp>
          <p:nvCxnSpPr>
            <p:cNvPr id="10" name="AutoShape 9"/>
            <p:cNvCxnSpPr>
              <a:cxnSpLocks noChangeShapeType="1"/>
              <a:stCxn id="6" idx="3"/>
              <a:endCxn id="9" idx="1"/>
            </p:cNvCxnSpPr>
            <p:nvPr/>
          </p:nvCxnSpPr>
          <p:spPr bwMode="auto">
            <a:xfrm>
              <a:off x="3615" y="2496"/>
              <a:ext cx="225" cy="1"/>
            </a:xfrm>
            <a:prstGeom prst="straightConnector1">
              <a:avLst/>
            </a:prstGeom>
            <a:noFill/>
            <a:ln w="38100">
              <a:solidFill>
                <a:srgbClr val="C0C0C0"/>
              </a:solidFill>
              <a:round/>
              <a:headEnd type="none" w="sm" len="sm"/>
              <a:tailEnd type="triangl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4907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268760"/>
            <a:ext cx="7437600" cy="554400"/>
          </a:xfrm>
        </p:spPr>
        <p:txBody>
          <a:bodyPr/>
          <a:lstStyle/>
          <a:p>
            <a:r>
              <a:rPr lang="en-GB" dirty="0" smtClean="0"/>
              <a:t>the IP management value hierarchy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610" y="1999254"/>
            <a:ext cx="7715166" cy="3787200"/>
          </a:xfrm>
        </p:spPr>
        <p:txBody>
          <a:bodyPr>
            <a:normAutofit/>
          </a:bodyPr>
          <a:lstStyle/>
          <a:p>
            <a:r>
              <a:rPr lang="en-GB" sz="1800" dirty="0" smtClean="0"/>
              <a:t>many leading companies have implemented successful intellectual asset management programs that have enhanced shareholder value</a:t>
            </a:r>
            <a:endParaRPr lang="en-ZA" sz="1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71604" y="2643182"/>
          <a:ext cx="6048396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901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500174"/>
            <a:ext cx="7437600" cy="554400"/>
          </a:xfrm>
        </p:spPr>
        <p:txBody>
          <a:bodyPr/>
          <a:lstStyle/>
          <a:p>
            <a:r>
              <a:rPr lang="en-GB" dirty="0" smtClean="0"/>
              <a:t>level 1 - defensive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285006"/>
            <a:ext cx="7437600" cy="3787200"/>
          </a:xfrm>
        </p:spPr>
        <p:txBody>
          <a:bodyPr>
            <a:normAutofit fontScale="70000" lnSpcReduction="20000"/>
          </a:bodyPr>
          <a:lstStyle/>
          <a:p>
            <a:r>
              <a:rPr lang="en-GB" sz="2100" dirty="0" smtClean="0"/>
              <a:t>objectives</a:t>
            </a:r>
          </a:p>
          <a:p>
            <a:pPr lvl="1"/>
            <a:r>
              <a:rPr lang="en-GB" sz="1900" dirty="0" smtClean="0"/>
              <a:t>IP viewed as a legal asset</a:t>
            </a:r>
          </a:p>
          <a:p>
            <a:pPr lvl="1"/>
            <a:r>
              <a:rPr lang="en-GB" sz="1900" dirty="0" smtClean="0"/>
              <a:t>to create a defensive position and capability</a:t>
            </a:r>
          </a:p>
          <a:p>
            <a:pPr lvl="1"/>
            <a:r>
              <a:rPr lang="en-GB" sz="1900" dirty="0" smtClean="0"/>
              <a:t>obtain access to the technology of others</a:t>
            </a:r>
          </a:p>
          <a:p>
            <a:r>
              <a:rPr lang="en-GB" sz="2100" dirty="0" smtClean="0"/>
              <a:t>best practices</a:t>
            </a:r>
          </a:p>
          <a:p>
            <a:pPr lvl="1"/>
            <a:r>
              <a:rPr lang="en-GB" sz="1900" dirty="0" smtClean="0"/>
              <a:t>consolidate internal and external management of IP</a:t>
            </a:r>
          </a:p>
          <a:p>
            <a:pPr lvl="1"/>
            <a:r>
              <a:rPr lang="en-GB" sz="1900" dirty="0"/>
              <a:t>a</a:t>
            </a:r>
            <a:r>
              <a:rPr lang="en-GB" sz="1900" dirty="0" smtClean="0"/>
              <a:t>udit: take stock of what you own</a:t>
            </a:r>
          </a:p>
          <a:p>
            <a:pPr lvl="1"/>
            <a:r>
              <a:rPr lang="en-GB" sz="1900" dirty="0" smtClean="0"/>
              <a:t>register IP (patents, trade marks, domain names</a:t>
            </a:r>
            <a:r>
              <a:rPr lang="en-ZA" sz="1900" dirty="0" smtClean="0"/>
              <a:t>)</a:t>
            </a:r>
            <a:endParaRPr lang="en-GB" sz="1900" dirty="0" smtClean="0"/>
          </a:p>
          <a:p>
            <a:pPr lvl="1"/>
            <a:r>
              <a:rPr lang="en-GB" sz="1900" dirty="0" smtClean="0"/>
              <a:t>begin freedom to operate studies</a:t>
            </a:r>
          </a:p>
          <a:p>
            <a:pPr lvl="1"/>
            <a:r>
              <a:rPr lang="en-GB" sz="1900" dirty="0" smtClean="0"/>
              <a:t>enforce your IP (implement watching service)</a:t>
            </a:r>
          </a:p>
          <a:p>
            <a:pPr lvl="1"/>
            <a:r>
              <a:rPr lang="en-GB" sz="1900" dirty="0" smtClean="0"/>
              <a:t>training of key management</a:t>
            </a:r>
          </a:p>
          <a:p>
            <a:pPr lvl="1"/>
            <a:endParaRPr lang="en-GB" sz="1900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5429256" y="1643050"/>
          <a:ext cx="3500430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560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862" y="1214422"/>
            <a:ext cx="7437600" cy="554400"/>
          </a:xfrm>
        </p:spPr>
        <p:txBody>
          <a:bodyPr/>
          <a:lstStyle/>
          <a:p>
            <a:r>
              <a:rPr lang="en-GB" dirty="0" smtClean="0"/>
              <a:t>level 2 – cost control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862" y="1785926"/>
            <a:ext cx="8509138" cy="50177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GB" sz="2100" dirty="0" smtClean="0"/>
              <a:t>objectives</a:t>
            </a:r>
          </a:p>
          <a:p>
            <a:pPr lvl="1">
              <a:lnSpc>
                <a:spcPct val="110000"/>
              </a:lnSpc>
            </a:pPr>
            <a:r>
              <a:rPr lang="en-GB" sz="1900" dirty="0" smtClean="0"/>
              <a:t>IP still viewed as a legal asset</a:t>
            </a:r>
          </a:p>
          <a:p>
            <a:pPr lvl="1">
              <a:lnSpc>
                <a:spcPct val="110000"/>
              </a:lnSpc>
            </a:pPr>
            <a:r>
              <a:rPr lang="en-GB" sz="1900" dirty="0" smtClean="0"/>
              <a:t>organised ownership structures of IP across </a:t>
            </a:r>
            <a:br>
              <a:rPr lang="en-GB" sz="1900" dirty="0" smtClean="0"/>
            </a:br>
            <a:r>
              <a:rPr lang="en-GB" sz="1900" dirty="0" smtClean="0"/>
              <a:t>group companies</a:t>
            </a:r>
          </a:p>
          <a:p>
            <a:pPr lvl="1">
              <a:lnSpc>
                <a:spcPct val="110000"/>
              </a:lnSpc>
            </a:pPr>
            <a:r>
              <a:rPr lang="en-GB" sz="1900" dirty="0" smtClean="0"/>
              <a:t>reduce IP costs</a:t>
            </a:r>
          </a:p>
          <a:p>
            <a:pPr lvl="1">
              <a:lnSpc>
                <a:spcPct val="110000"/>
              </a:lnSpc>
            </a:pPr>
            <a:r>
              <a:rPr lang="en-GB" sz="1900" dirty="0" smtClean="0"/>
              <a:t>refine and focus on both IP creation and </a:t>
            </a:r>
            <a:br>
              <a:rPr lang="en-GB" sz="1900" dirty="0" smtClean="0"/>
            </a:br>
            <a:r>
              <a:rPr lang="en-GB" sz="1900" dirty="0" smtClean="0"/>
              <a:t>portfolio</a:t>
            </a:r>
          </a:p>
          <a:p>
            <a:pPr>
              <a:lnSpc>
                <a:spcPct val="110000"/>
              </a:lnSpc>
            </a:pPr>
            <a:r>
              <a:rPr lang="en-GB" sz="2100" dirty="0" smtClean="0"/>
              <a:t>best practices</a:t>
            </a:r>
          </a:p>
          <a:p>
            <a:pPr lvl="1">
              <a:lnSpc>
                <a:spcPct val="110000"/>
              </a:lnSpc>
            </a:pPr>
            <a:r>
              <a:rPr lang="en-GB" sz="1900" dirty="0" smtClean="0"/>
              <a:t>relate IP portfolio to business use</a:t>
            </a:r>
          </a:p>
          <a:p>
            <a:pPr lvl="1">
              <a:lnSpc>
                <a:spcPct val="110000"/>
              </a:lnSpc>
            </a:pPr>
            <a:r>
              <a:rPr lang="en-GB" sz="1900" dirty="0" smtClean="0"/>
              <a:t>establish IP committee</a:t>
            </a:r>
            <a:endParaRPr lang="en-ZA" sz="1900" dirty="0" smtClean="0"/>
          </a:p>
          <a:p>
            <a:pPr lvl="1">
              <a:lnSpc>
                <a:spcPct val="110000"/>
              </a:lnSpc>
            </a:pPr>
            <a:r>
              <a:rPr lang="en-GB" sz="1900" dirty="0" smtClean="0"/>
              <a:t>create screening criteria</a:t>
            </a:r>
          </a:p>
          <a:p>
            <a:pPr lvl="1">
              <a:lnSpc>
                <a:spcPct val="110000"/>
              </a:lnSpc>
            </a:pPr>
            <a:r>
              <a:rPr lang="en-GB" sz="1900" dirty="0" smtClean="0"/>
              <a:t>establish IP filing, maintenance and renewal guidelines</a:t>
            </a:r>
          </a:p>
          <a:p>
            <a:pPr lvl="1">
              <a:lnSpc>
                <a:spcPct val="110000"/>
              </a:lnSpc>
            </a:pPr>
            <a:r>
              <a:rPr lang="en-GB" sz="1900" dirty="0" smtClean="0"/>
              <a:t>IP holding company structuring (centralised ownership vs. devolved ownership)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429256" y="1785926"/>
          <a:ext cx="3500430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43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196752"/>
            <a:ext cx="7437600" cy="554400"/>
          </a:xfrm>
        </p:spPr>
        <p:txBody>
          <a:bodyPr/>
          <a:lstStyle/>
          <a:p>
            <a:r>
              <a:rPr lang="en-GB" dirty="0" smtClean="0"/>
              <a:t>level 3 – profit centre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891552"/>
            <a:ext cx="7437600" cy="4358834"/>
          </a:xfrm>
        </p:spPr>
        <p:txBody>
          <a:bodyPr>
            <a:normAutofit fontScale="62500" lnSpcReduction="20000"/>
          </a:bodyPr>
          <a:lstStyle/>
          <a:p>
            <a:r>
              <a:rPr lang="en-GB" sz="2900" dirty="0" smtClean="0"/>
              <a:t>objectives</a:t>
            </a:r>
          </a:p>
          <a:p>
            <a:pPr lvl="1"/>
            <a:r>
              <a:rPr lang="en-GB" sz="2600" dirty="0" smtClean="0"/>
              <a:t>view IP as business asset</a:t>
            </a:r>
          </a:p>
          <a:p>
            <a:pPr lvl="1"/>
            <a:r>
              <a:rPr lang="en-GB" sz="2600" dirty="0" smtClean="0"/>
              <a:t>begin to monetise IP</a:t>
            </a:r>
          </a:p>
          <a:p>
            <a:pPr lvl="2"/>
            <a:r>
              <a:rPr lang="en-GB" sz="2600" dirty="0" smtClean="0"/>
              <a:t>tactical (non-core, non strategic)</a:t>
            </a:r>
          </a:p>
          <a:p>
            <a:pPr lvl="2"/>
            <a:r>
              <a:rPr lang="en-GB" sz="2600" dirty="0" smtClean="0"/>
              <a:t>low-hanging fruit</a:t>
            </a:r>
          </a:p>
          <a:p>
            <a:r>
              <a:rPr lang="en-GB" sz="2900" dirty="0" smtClean="0"/>
              <a:t>best practices</a:t>
            </a:r>
          </a:p>
          <a:p>
            <a:pPr lvl="1"/>
            <a:r>
              <a:rPr lang="en-GB" sz="2600" dirty="0" smtClean="0"/>
              <a:t>obtain management buy-in</a:t>
            </a:r>
          </a:p>
          <a:p>
            <a:pPr lvl="1"/>
            <a:r>
              <a:rPr lang="en-GB" sz="2600" dirty="0" smtClean="0"/>
              <a:t>optimise use of R&amp;D tax credits</a:t>
            </a:r>
          </a:p>
          <a:p>
            <a:pPr lvl="1"/>
            <a:r>
              <a:rPr lang="en-GB" sz="2600" dirty="0" smtClean="0"/>
              <a:t>organise to extract value</a:t>
            </a:r>
          </a:p>
          <a:p>
            <a:pPr lvl="1"/>
            <a:r>
              <a:rPr lang="en-GB" sz="2600" dirty="0" smtClean="0"/>
              <a:t>develop advanced screening criteria</a:t>
            </a:r>
          </a:p>
          <a:p>
            <a:pPr lvl="1">
              <a:lnSpc>
                <a:spcPct val="120000"/>
              </a:lnSpc>
            </a:pPr>
            <a:r>
              <a:rPr lang="en-GB" sz="2600" dirty="0" smtClean="0"/>
              <a:t>ensure appropriate transfer pricing of IP assets between international operating companies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643570" y="1643050"/>
          <a:ext cx="3500430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965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s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ens</Template>
  <TotalTime>602</TotalTime>
  <Words>1167</Words>
  <Application>Microsoft Office PowerPoint</Application>
  <PresentationFormat>On-screen Show (4:3)</PresentationFormat>
  <Paragraphs>226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ens</vt:lpstr>
      <vt:lpstr>1_Custom Design</vt:lpstr>
      <vt:lpstr>Custom Design</vt:lpstr>
      <vt:lpstr>Bitmap Image</vt:lpstr>
      <vt:lpstr>Chart</vt:lpstr>
      <vt:lpstr>PowerPoint Presentation</vt:lpstr>
      <vt:lpstr>strategic ip management</vt:lpstr>
      <vt:lpstr>Types of IP/intellectual assets:  What do we focus on?</vt:lpstr>
      <vt:lpstr>why do you need an IP strategy?</vt:lpstr>
      <vt:lpstr>what comprises a good IP strategy? </vt:lpstr>
      <vt:lpstr>the IP management value hierarchy</vt:lpstr>
      <vt:lpstr>level 1 - defensive</vt:lpstr>
      <vt:lpstr>level 2 – cost control</vt:lpstr>
      <vt:lpstr>level 3 – profit centre</vt:lpstr>
      <vt:lpstr>level 4 - integrated</vt:lpstr>
      <vt:lpstr>level 5 - visionary</vt:lpstr>
      <vt:lpstr>types of value that can be extracted from IP assets</vt:lpstr>
      <vt:lpstr>IP management – value of licensing</vt:lpstr>
      <vt:lpstr>Preferred “styles” of transaction </vt:lpstr>
      <vt:lpstr>preferred “styles” of transactions</vt:lpstr>
      <vt:lpstr>IP holding companies: e.g.</vt:lpstr>
      <vt:lpstr>IP holding companies</vt:lpstr>
      <vt:lpstr>IP holding companies</vt:lpstr>
      <vt:lpstr>how can ens help you?</vt:lpstr>
      <vt:lpstr>PowerPoint Presentation</vt:lpstr>
    </vt:vector>
  </TitlesOfParts>
  <Company>ENS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Chantell Rudman</dc:creator>
  <cp:lastModifiedBy>Administrator</cp:lastModifiedBy>
  <cp:revision>41</cp:revision>
  <cp:lastPrinted>2013-04-08T08:24:57Z</cp:lastPrinted>
  <dcterms:created xsi:type="dcterms:W3CDTF">2012-07-16T10:07:31Z</dcterms:created>
  <dcterms:modified xsi:type="dcterms:W3CDTF">2013-04-23T13:41:24Z</dcterms:modified>
</cp:coreProperties>
</file>