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34"/>
  </p:notesMasterIdLst>
  <p:handoutMasterIdLst>
    <p:handoutMasterId r:id="rId35"/>
  </p:handoutMasterIdLst>
  <p:sldIdLst>
    <p:sldId id="256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288" r:id="rId11"/>
    <p:sldId id="289" r:id="rId12"/>
    <p:sldId id="290" r:id="rId13"/>
    <p:sldId id="292" r:id="rId14"/>
    <p:sldId id="291" r:id="rId15"/>
    <p:sldId id="293" r:id="rId16"/>
    <p:sldId id="294" r:id="rId17"/>
    <p:sldId id="296" r:id="rId18"/>
    <p:sldId id="297" r:id="rId19"/>
    <p:sldId id="286" r:id="rId20"/>
    <p:sldId id="302" r:id="rId21"/>
    <p:sldId id="303" r:id="rId22"/>
    <p:sldId id="304" r:id="rId23"/>
    <p:sldId id="305" r:id="rId24"/>
    <p:sldId id="301" r:id="rId25"/>
    <p:sldId id="300" r:id="rId26"/>
    <p:sldId id="306" r:id="rId27"/>
    <p:sldId id="307" r:id="rId28"/>
    <p:sldId id="298" r:id="rId29"/>
    <p:sldId id="299" r:id="rId30"/>
    <p:sldId id="275" r:id="rId31"/>
    <p:sldId id="316" r:id="rId32"/>
    <p:sldId id="28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2BF51B-0772-4D80-A77E-89ED06E9E0F4}" type="doc">
      <dgm:prSet loTypeId="urn:microsoft.com/office/officeart/2005/8/layout/radial1" loCatId="cycle" qsTypeId="urn:microsoft.com/office/officeart/2005/8/quickstyle/3d9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CD1FC4C-8540-480F-AE73-D25A93797B8C}">
      <dgm:prSet phldrT="[Text]"/>
      <dgm:spPr/>
      <dgm:t>
        <a:bodyPr/>
        <a:lstStyle/>
        <a:p>
          <a:r>
            <a:rPr lang="en-GB" dirty="0" smtClean="0"/>
            <a:t>STP</a:t>
          </a:r>
          <a:endParaRPr lang="en-US" dirty="0"/>
        </a:p>
      </dgm:t>
    </dgm:pt>
    <dgm:pt modelId="{12E8CA0E-750C-49BF-B3F3-835A89BD0F96}" type="parTrans" cxnId="{D1BC5B54-5A44-4C9E-BCD8-144BB2185AE6}">
      <dgm:prSet/>
      <dgm:spPr/>
      <dgm:t>
        <a:bodyPr/>
        <a:lstStyle/>
        <a:p>
          <a:endParaRPr lang="en-US"/>
        </a:p>
      </dgm:t>
    </dgm:pt>
    <dgm:pt modelId="{12230694-4B44-4EFC-A372-CB4D58031284}" type="sibTrans" cxnId="{D1BC5B54-5A44-4C9E-BCD8-144BB2185AE6}">
      <dgm:prSet/>
      <dgm:spPr/>
      <dgm:t>
        <a:bodyPr/>
        <a:lstStyle/>
        <a:p>
          <a:endParaRPr lang="en-US"/>
        </a:p>
      </dgm:t>
    </dgm:pt>
    <dgm:pt modelId="{30FDAEEF-4CC8-45E4-8D1D-9AB5F75EE7F6}">
      <dgm:prSet phldrT="[Text]"/>
      <dgm:spPr/>
      <dgm:t>
        <a:bodyPr/>
        <a:lstStyle/>
        <a:p>
          <a:r>
            <a:rPr lang="en-GB" dirty="0" smtClean="0"/>
            <a:t>What</a:t>
          </a:r>
          <a:endParaRPr lang="en-US" dirty="0"/>
        </a:p>
      </dgm:t>
    </dgm:pt>
    <dgm:pt modelId="{D8950E60-A4B0-4FBE-B6D9-2DA3F22F2093}" type="parTrans" cxnId="{81B8ABAE-003A-442E-BCE4-D6C1039BFD56}">
      <dgm:prSet/>
      <dgm:spPr/>
      <dgm:t>
        <a:bodyPr/>
        <a:lstStyle/>
        <a:p>
          <a:endParaRPr lang="en-US"/>
        </a:p>
      </dgm:t>
    </dgm:pt>
    <dgm:pt modelId="{26DD0DC5-44F2-43A2-A86A-CF5F6EA7AF0D}" type="sibTrans" cxnId="{81B8ABAE-003A-442E-BCE4-D6C1039BFD56}">
      <dgm:prSet/>
      <dgm:spPr/>
      <dgm:t>
        <a:bodyPr/>
        <a:lstStyle/>
        <a:p>
          <a:endParaRPr lang="en-US"/>
        </a:p>
      </dgm:t>
    </dgm:pt>
    <dgm:pt modelId="{A540C1E3-7E04-4308-A391-AE57B940AB22}">
      <dgm:prSet phldrT="[Text]"/>
      <dgm:spPr/>
      <dgm:t>
        <a:bodyPr/>
        <a:lstStyle/>
        <a:p>
          <a:r>
            <a:rPr lang="en-GB" dirty="0" smtClean="0"/>
            <a:t>Where from</a:t>
          </a:r>
          <a:endParaRPr lang="en-US" dirty="0"/>
        </a:p>
      </dgm:t>
    </dgm:pt>
    <dgm:pt modelId="{A2574371-FA8A-471D-BBFA-654FC45910A5}" type="parTrans" cxnId="{C65B9FFC-4564-4E59-96A9-06CEC9E6D853}">
      <dgm:prSet/>
      <dgm:spPr/>
      <dgm:t>
        <a:bodyPr/>
        <a:lstStyle/>
        <a:p>
          <a:endParaRPr lang="en-US"/>
        </a:p>
      </dgm:t>
    </dgm:pt>
    <dgm:pt modelId="{E3E8773D-379C-4D68-85A1-677F2D7CDD82}" type="sibTrans" cxnId="{C65B9FFC-4564-4E59-96A9-06CEC9E6D853}">
      <dgm:prSet/>
      <dgm:spPr/>
      <dgm:t>
        <a:bodyPr/>
        <a:lstStyle/>
        <a:p>
          <a:endParaRPr lang="en-US"/>
        </a:p>
      </dgm:t>
    </dgm:pt>
    <dgm:pt modelId="{2882F8F4-8276-4627-BB8D-38AB806A96C7}">
      <dgm:prSet phldrT="[Text]"/>
      <dgm:spPr/>
      <dgm:t>
        <a:bodyPr/>
        <a:lstStyle/>
        <a:p>
          <a:r>
            <a:rPr lang="en-GB" dirty="0" smtClean="0"/>
            <a:t>Where to</a:t>
          </a:r>
          <a:endParaRPr lang="en-US" dirty="0"/>
        </a:p>
      </dgm:t>
    </dgm:pt>
    <dgm:pt modelId="{9ECCB5AA-281F-4748-8E25-19D3BEDCFCE6}" type="parTrans" cxnId="{35E8F7A8-A31F-4480-A49F-336B09789D44}">
      <dgm:prSet/>
      <dgm:spPr/>
      <dgm:t>
        <a:bodyPr/>
        <a:lstStyle/>
        <a:p>
          <a:endParaRPr lang="en-US"/>
        </a:p>
      </dgm:t>
    </dgm:pt>
    <dgm:pt modelId="{79CC16F4-6E7B-4AA8-8705-81E7BF06B616}" type="sibTrans" cxnId="{35E8F7A8-A31F-4480-A49F-336B09789D44}">
      <dgm:prSet/>
      <dgm:spPr/>
      <dgm:t>
        <a:bodyPr/>
        <a:lstStyle/>
        <a:p>
          <a:endParaRPr lang="en-US"/>
        </a:p>
      </dgm:t>
    </dgm:pt>
    <dgm:pt modelId="{F4E1337E-4B1A-44DA-BAD6-0B2FAD1CC1BA}">
      <dgm:prSet phldrT="[Text]"/>
      <dgm:spPr/>
      <dgm:t>
        <a:bodyPr/>
        <a:lstStyle/>
        <a:p>
          <a:r>
            <a:rPr lang="en-GB" dirty="0" smtClean="0"/>
            <a:t>How</a:t>
          </a:r>
          <a:endParaRPr lang="en-US" dirty="0"/>
        </a:p>
      </dgm:t>
    </dgm:pt>
    <dgm:pt modelId="{DA19F8C5-1885-4095-8424-CB776982D83F}" type="parTrans" cxnId="{2F09698B-E5C7-4498-A9E6-D889B533D99A}">
      <dgm:prSet/>
      <dgm:spPr/>
      <dgm:t>
        <a:bodyPr/>
        <a:lstStyle/>
        <a:p>
          <a:endParaRPr lang="en-US"/>
        </a:p>
      </dgm:t>
    </dgm:pt>
    <dgm:pt modelId="{D8408A39-CA33-42BC-AA1B-DA5A3F97B79D}" type="sibTrans" cxnId="{2F09698B-E5C7-4498-A9E6-D889B533D99A}">
      <dgm:prSet/>
      <dgm:spPr/>
      <dgm:t>
        <a:bodyPr/>
        <a:lstStyle/>
        <a:p>
          <a:endParaRPr lang="en-US"/>
        </a:p>
      </dgm:t>
    </dgm:pt>
    <dgm:pt modelId="{1CD634DB-865B-407F-B6D8-412F71E90946}">
      <dgm:prSet phldrT="[Text]"/>
      <dgm:spPr/>
      <dgm:t>
        <a:bodyPr/>
        <a:lstStyle/>
        <a:p>
          <a:r>
            <a:rPr lang="en-GB" dirty="0" smtClean="0"/>
            <a:t>Mistakes</a:t>
          </a:r>
          <a:endParaRPr lang="en-US" dirty="0"/>
        </a:p>
      </dgm:t>
    </dgm:pt>
    <dgm:pt modelId="{DF6D40A2-4C8C-4AC3-93B8-97B85AC1EA43}" type="parTrans" cxnId="{57DF97F0-17BA-434E-A204-0C5E94B84233}">
      <dgm:prSet/>
      <dgm:spPr/>
      <dgm:t>
        <a:bodyPr/>
        <a:lstStyle/>
        <a:p>
          <a:endParaRPr lang="en-US"/>
        </a:p>
      </dgm:t>
    </dgm:pt>
    <dgm:pt modelId="{246843FB-30E9-4871-A69F-44D2F9F97409}" type="sibTrans" cxnId="{57DF97F0-17BA-434E-A204-0C5E94B84233}">
      <dgm:prSet/>
      <dgm:spPr/>
      <dgm:t>
        <a:bodyPr/>
        <a:lstStyle/>
        <a:p>
          <a:endParaRPr lang="en-US"/>
        </a:p>
      </dgm:t>
    </dgm:pt>
    <dgm:pt modelId="{20103690-369B-4212-9C76-684332112C16}">
      <dgm:prSet phldrT="[Text]"/>
      <dgm:spPr/>
      <dgm:t>
        <a:bodyPr/>
        <a:lstStyle/>
        <a:p>
          <a:r>
            <a:rPr lang="en-GB" dirty="0" smtClean="0"/>
            <a:t>Main choices</a:t>
          </a:r>
          <a:endParaRPr lang="en-US" dirty="0"/>
        </a:p>
      </dgm:t>
    </dgm:pt>
    <dgm:pt modelId="{FEA5D40F-AC14-4A8C-AE05-1D0D7AD1DBB1}" type="parTrans" cxnId="{7CD8E802-9EBF-4692-9C0E-DF6A95CB7923}">
      <dgm:prSet/>
      <dgm:spPr/>
      <dgm:t>
        <a:bodyPr/>
        <a:lstStyle/>
        <a:p>
          <a:endParaRPr lang="en-US"/>
        </a:p>
      </dgm:t>
    </dgm:pt>
    <dgm:pt modelId="{9402A298-FB13-448B-9C28-E6E280F7138E}" type="sibTrans" cxnId="{7CD8E802-9EBF-4692-9C0E-DF6A95CB7923}">
      <dgm:prSet/>
      <dgm:spPr/>
      <dgm:t>
        <a:bodyPr/>
        <a:lstStyle/>
        <a:p>
          <a:endParaRPr lang="en-US"/>
        </a:p>
      </dgm:t>
    </dgm:pt>
    <dgm:pt modelId="{07EA8955-01C5-449D-A5B6-477006DF341B}" type="pres">
      <dgm:prSet presAssocID="{832BF51B-0772-4D80-A77E-89ED06E9E0F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65F8ED-7F92-4531-8AA0-4A27CE40FE60}" type="pres">
      <dgm:prSet presAssocID="{9CD1FC4C-8540-480F-AE73-D25A93797B8C}" presName="centerShape" presStyleLbl="node0" presStyleIdx="0" presStyleCnt="1"/>
      <dgm:spPr/>
      <dgm:t>
        <a:bodyPr/>
        <a:lstStyle/>
        <a:p>
          <a:endParaRPr lang="en-US"/>
        </a:p>
      </dgm:t>
    </dgm:pt>
    <dgm:pt modelId="{0BFDA1FD-6F01-4BE3-81AD-920FACD6C3A2}" type="pres">
      <dgm:prSet presAssocID="{D8950E60-A4B0-4FBE-B6D9-2DA3F22F2093}" presName="Name9" presStyleLbl="parChTrans1D2" presStyleIdx="0" presStyleCnt="6"/>
      <dgm:spPr/>
      <dgm:t>
        <a:bodyPr/>
        <a:lstStyle/>
        <a:p>
          <a:endParaRPr lang="en-US"/>
        </a:p>
      </dgm:t>
    </dgm:pt>
    <dgm:pt modelId="{169B043C-BBD1-4A78-A554-4712399FA486}" type="pres">
      <dgm:prSet presAssocID="{D8950E60-A4B0-4FBE-B6D9-2DA3F22F2093}" presName="connTx" presStyleLbl="parChTrans1D2" presStyleIdx="0" presStyleCnt="6"/>
      <dgm:spPr/>
      <dgm:t>
        <a:bodyPr/>
        <a:lstStyle/>
        <a:p>
          <a:endParaRPr lang="en-US"/>
        </a:p>
      </dgm:t>
    </dgm:pt>
    <dgm:pt modelId="{CEA5E087-F95D-427B-AB78-1E655C36E754}" type="pres">
      <dgm:prSet presAssocID="{30FDAEEF-4CC8-45E4-8D1D-9AB5F75EE7F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20623F-ACC5-4196-85D4-3EA25214C9A7}" type="pres">
      <dgm:prSet presAssocID="{A2574371-FA8A-471D-BBFA-654FC45910A5}" presName="Name9" presStyleLbl="parChTrans1D2" presStyleIdx="1" presStyleCnt="6"/>
      <dgm:spPr/>
      <dgm:t>
        <a:bodyPr/>
        <a:lstStyle/>
        <a:p>
          <a:endParaRPr lang="en-US"/>
        </a:p>
      </dgm:t>
    </dgm:pt>
    <dgm:pt modelId="{4C7B4FED-4AE9-44A0-B88F-DCE37FE4E73B}" type="pres">
      <dgm:prSet presAssocID="{A2574371-FA8A-471D-BBFA-654FC45910A5}" presName="connTx" presStyleLbl="parChTrans1D2" presStyleIdx="1" presStyleCnt="6"/>
      <dgm:spPr/>
      <dgm:t>
        <a:bodyPr/>
        <a:lstStyle/>
        <a:p>
          <a:endParaRPr lang="en-US"/>
        </a:p>
      </dgm:t>
    </dgm:pt>
    <dgm:pt modelId="{7FED3A61-A3C0-4FE1-9636-12546D55ABAF}" type="pres">
      <dgm:prSet presAssocID="{A540C1E3-7E04-4308-A391-AE57B940AB2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EDC05-20E2-41EE-ABEA-C19F716FEBF8}" type="pres">
      <dgm:prSet presAssocID="{9ECCB5AA-281F-4748-8E25-19D3BEDCFCE6}" presName="Name9" presStyleLbl="parChTrans1D2" presStyleIdx="2" presStyleCnt="6"/>
      <dgm:spPr/>
      <dgm:t>
        <a:bodyPr/>
        <a:lstStyle/>
        <a:p>
          <a:endParaRPr lang="en-US"/>
        </a:p>
      </dgm:t>
    </dgm:pt>
    <dgm:pt modelId="{96286B50-467E-4FD2-96E4-06E0AD4BC47C}" type="pres">
      <dgm:prSet presAssocID="{9ECCB5AA-281F-4748-8E25-19D3BEDCFCE6}" presName="connTx" presStyleLbl="parChTrans1D2" presStyleIdx="2" presStyleCnt="6"/>
      <dgm:spPr/>
      <dgm:t>
        <a:bodyPr/>
        <a:lstStyle/>
        <a:p>
          <a:endParaRPr lang="en-US"/>
        </a:p>
      </dgm:t>
    </dgm:pt>
    <dgm:pt modelId="{7F7BC036-00DC-4F07-9D6A-8D2E30E3AE7C}" type="pres">
      <dgm:prSet presAssocID="{2882F8F4-8276-4627-BB8D-38AB806A96C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5A517-295E-4FA5-B062-AF09C3A5B57F}" type="pres">
      <dgm:prSet presAssocID="{DA19F8C5-1885-4095-8424-CB776982D83F}" presName="Name9" presStyleLbl="parChTrans1D2" presStyleIdx="3" presStyleCnt="6"/>
      <dgm:spPr/>
      <dgm:t>
        <a:bodyPr/>
        <a:lstStyle/>
        <a:p>
          <a:endParaRPr lang="en-US"/>
        </a:p>
      </dgm:t>
    </dgm:pt>
    <dgm:pt modelId="{0373EC58-6320-43F7-8ACC-B619EDA695F9}" type="pres">
      <dgm:prSet presAssocID="{DA19F8C5-1885-4095-8424-CB776982D83F}" presName="connTx" presStyleLbl="parChTrans1D2" presStyleIdx="3" presStyleCnt="6"/>
      <dgm:spPr/>
      <dgm:t>
        <a:bodyPr/>
        <a:lstStyle/>
        <a:p>
          <a:endParaRPr lang="en-US"/>
        </a:p>
      </dgm:t>
    </dgm:pt>
    <dgm:pt modelId="{6457B8B3-E4D4-4A52-81D9-5F724670A163}" type="pres">
      <dgm:prSet presAssocID="{F4E1337E-4B1A-44DA-BAD6-0B2FAD1CC1B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59323-E739-4E1B-87A1-BC48CE2615F8}" type="pres">
      <dgm:prSet presAssocID="{DF6D40A2-4C8C-4AC3-93B8-97B85AC1EA43}" presName="Name9" presStyleLbl="parChTrans1D2" presStyleIdx="4" presStyleCnt="6"/>
      <dgm:spPr/>
      <dgm:t>
        <a:bodyPr/>
        <a:lstStyle/>
        <a:p>
          <a:endParaRPr lang="en-US"/>
        </a:p>
      </dgm:t>
    </dgm:pt>
    <dgm:pt modelId="{A0876EA7-4601-4379-9602-49A095022CC0}" type="pres">
      <dgm:prSet presAssocID="{DF6D40A2-4C8C-4AC3-93B8-97B85AC1EA43}" presName="connTx" presStyleLbl="parChTrans1D2" presStyleIdx="4" presStyleCnt="6"/>
      <dgm:spPr/>
      <dgm:t>
        <a:bodyPr/>
        <a:lstStyle/>
        <a:p>
          <a:endParaRPr lang="en-US"/>
        </a:p>
      </dgm:t>
    </dgm:pt>
    <dgm:pt modelId="{B54CF623-A16C-4BA1-B26F-EF98577CEA84}" type="pres">
      <dgm:prSet presAssocID="{1CD634DB-865B-407F-B6D8-412F71E9094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F227E-E6E8-41C4-B6BC-7FACF883AF49}" type="pres">
      <dgm:prSet presAssocID="{FEA5D40F-AC14-4A8C-AE05-1D0D7AD1DBB1}" presName="Name9" presStyleLbl="parChTrans1D2" presStyleIdx="5" presStyleCnt="6"/>
      <dgm:spPr/>
      <dgm:t>
        <a:bodyPr/>
        <a:lstStyle/>
        <a:p>
          <a:endParaRPr lang="en-US"/>
        </a:p>
      </dgm:t>
    </dgm:pt>
    <dgm:pt modelId="{1A6D4D19-0177-4C6B-9246-BE3528D251E9}" type="pres">
      <dgm:prSet presAssocID="{FEA5D40F-AC14-4A8C-AE05-1D0D7AD1DBB1}" presName="connTx" presStyleLbl="parChTrans1D2" presStyleIdx="5" presStyleCnt="6"/>
      <dgm:spPr/>
      <dgm:t>
        <a:bodyPr/>
        <a:lstStyle/>
        <a:p>
          <a:endParaRPr lang="en-US"/>
        </a:p>
      </dgm:t>
    </dgm:pt>
    <dgm:pt modelId="{998EE64C-B3D7-405C-B650-5A55AEB01ABC}" type="pres">
      <dgm:prSet presAssocID="{20103690-369B-4212-9C76-684332112C1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E8F7A8-A31F-4480-A49F-336B09789D44}" srcId="{9CD1FC4C-8540-480F-AE73-D25A93797B8C}" destId="{2882F8F4-8276-4627-BB8D-38AB806A96C7}" srcOrd="2" destOrd="0" parTransId="{9ECCB5AA-281F-4748-8E25-19D3BEDCFCE6}" sibTransId="{79CC16F4-6E7B-4AA8-8705-81E7BF06B616}"/>
    <dgm:cxn modelId="{902F1840-EA42-4D0E-9C2A-A87DD7D5E6CA}" type="presOf" srcId="{FEA5D40F-AC14-4A8C-AE05-1D0D7AD1DBB1}" destId="{1A6D4D19-0177-4C6B-9246-BE3528D251E9}" srcOrd="1" destOrd="0" presId="urn:microsoft.com/office/officeart/2005/8/layout/radial1"/>
    <dgm:cxn modelId="{A0DC7EC3-90BE-44F5-828E-733A00655E23}" type="presOf" srcId="{9ECCB5AA-281F-4748-8E25-19D3BEDCFCE6}" destId="{CD5EDC05-20E2-41EE-ABEA-C19F716FEBF8}" srcOrd="0" destOrd="0" presId="urn:microsoft.com/office/officeart/2005/8/layout/radial1"/>
    <dgm:cxn modelId="{DC229A75-DFA6-4557-BBAF-DE06BE31314B}" type="presOf" srcId="{F4E1337E-4B1A-44DA-BAD6-0B2FAD1CC1BA}" destId="{6457B8B3-E4D4-4A52-81D9-5F724670A163}" srcOrd="0" destOrd="0" presId="urn:microsoft.com/office/officeart/2005/8/layout/radial1"/>
    <dgm:cxn modelId="{9AEBB76D-35DB-46E2-A28C-2E7F26DEA37C}" type="presOf" srcId="{DA19F8C5-1885-4095-8424-CB776982D83F}" destId="{EE55A517-295E-4FA5-B062-AF09C3A5B57F}" srcOrd="0" destOrd="0" presId="urn:microsoft.com/office/officeart/2005/8/layout/radial1"/>
    <dgm:cxn modelId="{F6429597-8574-4CCE-AE07-03ED1429AD8E}" type="presOf" srcId="{9ECCB5AA-281F-4748-8E25-19D3BEDCFCE6}" destId="{96286B50-467E-4FD2-96E4-06E0AD4BC47C}" srcOrd="1" destOrd="0" presId="urn:microsoft.com/office/officeart/2005/8/layout/radial1"/>
    <dgm:cxn modelId="{27106683-3C8E-470B-8DBB-62A7EBD3D35E}" type="presOf" srcId="{1CD634DB-865B-407F-B6D8-412F71E90946}" destId="{B54CF623-A16C-4BA1-B26F-EF98577CEA84}" srcOrd="0" destOrd="0" presId="urn:microsoft.com/office/officeart/2005/8/layout/radial1"/>
    <dgm:cxn modelId="{81B8ABAE-003A-442E-BCE4-D6C1039BFD56}" srcId="{9CD1FC4C-8540-480F-AE73-D25A93797B8C}" destId="{30FDAEEF-4CC8-45E4-8D1D-9AB5F75EE7F6}" srcOrd="0" destOrd="0" parTransId="{D8950E60-A4B0-4FBE-B6D9-2DA3F22F2093}" sibTransId="{26DD0DC5-44F2-43A2-A86A-CF5F6EA7AF0D}"/>
    <dgm:cxn modelId="{553DF391-039A-47B8-AC73-855A78EE47FC}" type="presOf" srcId="{D8950E60-A4B0-4FBE-B6D9-2DA3F22F2093}" destId="{0BFDA1FD-6F01-4BE3-81AD-920FACD6C3A2}" srcOrd="0" destOrd="0" presId="urn:microsoft.com/office/officeart/2005/8/layout/radial1"/>
    <dgm:cxn modelId="{57DF97F0-17BA-434E-A204-0C5E94B84233}" srcId="{9CD1FC4C-8540-480F-AE73-D25A93797B8C}" destId="{1CD634DB-865B-407F-B6D8-412F71E90946}" srcOrd="4" destOrd="0" parTransId="{DF6D40A2-4C8C-4AC3-93B8-97B85AC1EA43}" sibTransId="{246843FB-30E9-4871-A69F-44D2F9F97409}"/>
    <dgm:cxn modelId="{2F09698B-E5C7-4498-A9E6-D889B533D99A}" srcId="{9CD1FC4C-8540-480F-AE73-D25A93797B8C}" destId="{F4E1337E-4B1A-44DA-BAD6-0B2FAD1CC1BA}" srcOrd="3" destOrd="0" parTransId="{DA19F8C5-1885-4095-8424-CB776982D83F}" sibTransId="{D8408A39-CA33-42BC-AA1B-DA5A3F97B79D}"/>
    <dgm:cxn modelId="{8162BC47-1F3F-4AC2-BD8E-88C83AD4AF66}" type="presOf" srcId="{20103690-369B-4212-9C76-684332112C16}" destId="{998EE64C-B3D7-405C-B650-5A55AEB01ABC}" srcOrd="0" destOrd="0" presId="urn:microsoft.com/office/officeart/2005/8/layout/radial1"/>
    <dgm:cxn modelId="{C3A9BA60-194A-4A3F-8ACD-DC5B25FBC596}" type="presOf" srcId="{DF6D40A2-4C8C-4AC3-93B8-97B85AC1EA43}" destId="{90859323-E739-4E1B-87A1-BC48CE2615F8}" srcOrd="0" destOrd="0" presId="urn:microsoft.com/office/officeart/2005/8/layout/radial1"/>
    <dgm:cxn modelId="{C65B9FFC-4564-4E59-96A9-06CEC9E6D853}" srcId="{9CD1FC4C-8540-480F-AE73-D25A93797B8C}" destId="{A540C1E3-7E04-4308-A391-AE57B940AB22}" srcOrd="1" destOrd="0" parTransId="{A2574371-FA8A-471D-BBFA-654FC45910A5}" sibTransId="{E3E8773D-379C-4D68-85A1-677F2D7CDD82}"/>
    <dgm:cxn modelId="{B4B211FF-A9D4-4776-9463-75569D8DE446}" type="presOf" srcId="{A540C1E3-7E04-4308-A391-AE57B940AB22}" destId="{7FED3A61-A3C0-4FE1-9636-12546D55ABAF}" srcOrd="0" destOrd="0" presId="urn:microsoft.com/office/officeart/2005/8/layout/radial1"/>
    <dgm:cxn modelId="{C2139BEB-AD61-48FC-A6DE-E1C5687BE01A}" type="presOf" srcId="{9CD1FC4C-8540-480F-AE73-D25A93797B8C}" destId="{9265F8ED-7F92-4531-8AA0-4A27CE40FE60}" srcOrd="0" destOrd="0" presId="urn:microsoft.com/office/officeart/2005/8/layout/radial1"/>
    <dgm:cxn modelId="{38F542F5-B5A1-454C-907F-BAE63C02F867}" type="presOf" srcId="{D8950E60-A4B0-4FBE-B6D9-2DA3F22F2093}" destId="{169B043C-BBD1-4A78-A554-4712399FA486}" srcOrd="1" destOrd="0" presId="urn:microsoft.com/office/officeart/2005/8/layout/radial1"/>
    <dgm:cxn modelId="{3580D8D6-FCF1-4628-8939-F3B672F97651}" type="presOf" srcId="{DA19F8C5-1885-4095-8424-CB776982D83F}" destId="{0373EC58-6320-43F7-8ACC-B619EDA695F9}" srcOrd="1" destOrd="0" presId="urn:microsoft.com/office/officeart/2005/8/layout/radial1"/>
    <dgm:cxn modelId="{CEB710D5-EAB6-4468-8655-A5ACA935BB67}" type="presOf" srcId="{FEA5D40F-AC14-4A8C-AE05-1D0D7AD1DBB1}" destId="{1C6F227E-E6E8-41C4-B6BC-7FACF883AF49}" srcOrd="0" destOrd="0" presId="urn:microsoft.com/office/officeart/2005/8/layout/radial1"/>
    <dgm:cxn modelId="{8BED96AB-6924-487C-9D6D-A53152C1B498}" type="presOf" srcId="{A2574371-FA8A-471D-BBFA-654FC45910A5}" destId="{BF20623F-ACC5-4196-85D4-3EA25214C9A7}" srcOrd="0" destOrd="0" presId="urn:microsoft.com/office/officeart/2005/8/layout/radial1"/>
    <dgm:cxn modelId="{CE7D0BFF-8EA4-44B8-9AB1-8BBE1EF4543B}" type="presOf" srcId="{2882F8F4-8276-4627-BB8D-38AB806A96C7}" destId="{7F7BC036-00DC-4F07-9D6A-8D2E30E3AE7C}" srcOrd="0" destOrd="0" presId="urn:microsoft.com/office/officeart/2005/8/layout/radial1"/>
    <dgm:cxn modelId="{5BFACF77-8ACA-4F4A-A345-4975C0A1CEA5}" type="presOf" srcId="{30FDAEEF-4CC8-45E4-8D1D-9AB5F75EE7F6}" destId="{CEA5E087-F95D-427B-AB78-1E655C36E754}" srcOrd="0" destOrd="0" presId="urn:microsoft.com/office/officeart/2005/8/layout/radial1"/>
    <dgm:cxn modelId="{7CD8E802-9EBF-4692-9C0E-DF6A95CB7923}" srcId="{9CD1FC4C-8540-480F-AE73-D25A93797B8C}" destId="{20103690-369B-4212-9C76-684332112C16}" srcOrd="5" destOrd="0" parTransId="{FEA5D40F-AC14-4A8C-AE05-1D0D7AD1DBB1}" sibTransId="{9402A298-FB13-448B-9C28-E6E280F7138E}"/>
    <dgm:cxn modelId="{176D191E-C465-443A-AF52-2C264B127021}" type="presOf" srcId="{DF6D40A2-4C8C-4AC3-93B8-97B85AC1EA43}" destId="{A0876EA7-4601-4379-9602-49A095022CC0}" srcOrd="1" destOrd="0" presId="urn:microsoft.com/office/officeart/2005/8/layout/radial1"/>
    <dgm:cxn modelId="{2F01103C-637A-4211-A641-AA2EC84DDD1E}" type="presOf" srcId="{832BF51B-0772-4D80-A77E-89ED06E9E0F4}" destId="{07EA8955-01C5-449D-A5B6-477006DF341B}" srcOrd="0" destOrd="0" presId="urn:microsoft.com/office/officeart/2005/8/layout/radial1"/>
    <dgm:cxn modelId="{44F49B58-C0B5-4D1F-BDB3-9DB6972AFD4B}" type="presOf" srcId="{A2574371-FA8A-471D-BBFA-654FC45910A5}" destId="{4C7B4FED-4AE9-44A0-B88F-DCE37FE4E73B}" srcOrd="1" destOrd="0" presId="urn:microsoft.com/office/officeart/2005/8/layout/radial1"/>
    <dgm:cxn modelId="{D1BC5B54-5A44-4C9E-BCD8-144BB2185AE6}" srcId="{832BF51B-0772-4D80-A77E-89ED06E9E0F4}" destId="{9CD1FC4C-8540-480F-AE73-D25A93797B8C}" srcOrd="0" destOrd="0" parTransId="{12E8CA0E-750C-49BF-B3F3-835A89BD0F96}" sibTransId="{12230694-4B44-4EFC-A372-CB4D58031284}"/>
    <dgm:cxn modelId="{F4FEE1C7-0942-4D71-844B-BE5657F7ECA3}" type="presParOf" srcId="{07EA8955-01C5-449D-A5B6-477006DF341B}" destId="{9265F8ED-7F92-4531-8AA0-4A27CE40FE60}" srcOrd="0" destOrd="0" presId="urn:microsoft.com/office/officeart/2005/8/layout/radial1"/>
    <dgm:cxn modelId="{BC5BC74E-0C4C-453A-9CC6-FED32E5D4B80}" type="presParOf" srcId="{07EA8955-01C5-449D-A5B6-477006DF341B}" destId="{0BFDA1FD-6F01-4BE3-81AD-920FACD6C3A2}" srcOrd="1" destOrd="0" presId="urn:microsoft.com/office/officeart/2005/8/layout/radial1"/>
    <dgm:cxn modelId="{CB6AED69-F8C2-40B9-8080-D96D8CDB7C14}" type="presParOf" srcId="{0BFDA1FD-6F01-4BE3-81AD-920FACD6C3A2}" destId="{169B043C-BBD1-4A78-A554-4712399FA486}" srcOrd="0" destOrd="0" presId="urn:microsoft.com/office/officeart/2005/8/layout/radial1"/>
    <dgm:cxn modelId="{7A0C74FC-67B7-483C-820B-7BE41A105A14}" type="presParOf" srcId="{07EA8955-01C5-449D-A5B6-477006DF341B}" destId="{CEA5E087-F95D-427B-AB78-1E655C36E754}" srcOrd="2" destOrd="0" presId="urn:microsoft.com/office/officeart/2005/8/layout/radial1"/>
    <dgm:cxn modelId="{36B0A4DE-03B3-4A46-8DDF-E991576F6684}" type="presParOf" srcId="{07EA8955-01C5-449D-A5B6-477006DF341B}" destId="{BF20623F-ACC5-4196-85D4-3EA25214C9A7}" srcOrd="3" destOrd="0" presId="urn:microsoft.com/office/officeart/2005/8/layout/radial1"/>
    <dgm:cxn modelId="{0F473777-60CE-4D29-AEF5-DEF3C8F43609}" type="presParOf" srcId="{BF20623F-ACC5-4196-85D4-3EA25214C9A7}" destId="{4C7B4FED-4AE9-44A0-B88F-DCE37FE4E73B}" srcOrd="0" destOrd="0" presId="urn:microsoft.com/office/officeart/2005/8/layout/radial1"/>
    <dgm:cxn modelId="{7021F6AD-FF4D-48D1-8BF0-E180515A453B}" type="presParOf" srcId="{07EA8955-01C5-449D-A5B6-477006DF341B}" destId="{7FED3A61-A3C0-4FE1-9636-12546D55ABAF}" srcOrd="4" destOrd="0" presId="urn:microsoft.com/office/officeart/2005/8/layout/radial1"/>
    <dgm:cxn modelId="{EE1B68D4-2805-4CF9-B2C2-3D4EDDCD1337}" type="presParOf" srcId="{07EA8955-01C5-449D-A5B6-477006DF341B}" destId="{CD5EDC05-20E2-41EE-ABEA-C19F716FEBF8}" srcOrd="5" destOrd="0" presId="urn:microsoft.com/office/officeart/2005/8/layout/radial1"/>
    <dgm:cxn modelId="{A616565E-BC16-4B2C-B1E5-EC7F3A92DF48}" type="presParOf" srcId="{CD5EDC05-20E2-41EE-ABEA-C19F716FEBF8}" destId="{96286B50-467E-4FD2-96E4-06E0AD4BC47C}" srcOrd="0" destOrd="0" presId="urn:microsoft.com/office/officeart/2005/8/layout/radial1"/>
    <dgm:cxn modelId="{F3E559B2-1A06-4B2B-9AF4-53CED74B7A66}" type="presParOf" srcId="{07EA8955-01C5-449D-A5B6-477006DF341B}" destId="{7F7BC036-00DC-4F07-9D6A-8D2E30E3AE7C}" srcOrd="6" destOrd="0" presId="urn:microsoft.com/office/officeart/2005/8/layout/radial1"/>
    <dgm:cxn modelId="{BA94F2C4-25EB-4BC1-A8EF-1669852388B2}" type="presParOf" srcId="{07EA8955-01C5-449D-A5B6-477006DF341B}" destId="{EE55A517-295E-4FA5-B062-AF09C3A5B57F}" srcOrd="7" destOrd="0" presId="urn:microsoft.com/office/officeart/2005/8/layout/radial1"/>
    <dgm:cxn modelId="{5046F271-A98A-4E01-8386-725381D25817}" type="presParOf" srcId="{EE55A517-295E-4FA5-B062-AF09C3A5B57F}" destId="{0373EC58-6320-43F7-8ACC-B619EDA695F9}" srcOrd="0" destOrd="0" presId="urn:microsoft.com/office/officeart/2005/8/layout/radial1"/>
    <dgm:cxn modelId="{DF68FA7F-E7C1-4EE4-A1F7-D05EB095DEDB}" type="presParOf" srcId="{07EA8955-01C5-449D-A5B6-477006DF341B}" destId="{6457B8B3-E4D4-4A52-81D9-5F724670A163}" srcOrd="8" destOrd="0" presId="urn:microsoft.com/office/officeart/2005/8/layout/radial1"/>
    <dgm:cxn modelId="{072D164C-DEBF-4C38-A0B2-E06066466EEF}" type="presParOf" srcId="{07EA8955-01C5-449D-A5B6-477006DF341B}" destId="{90859323-E739-4E1B-87A1-BC48CE2615F8}" srcOrd="9" destOrd="0" presId="urn:microsoft.com/office/officeart/2005/8/layout/radial1"/>
    <dgm:cxn modelId="{446B941D-0249-45A4-A27E-5C696CFE5B95}" type="presParOf" srcId="{90859323-E739-4E1B-87A1-BC48CE2615F8}" destId="{A0876EA7-4601-4379-9602-49A095022CC0}" srcOrd="0" destOrd="0" presId="urn:microsoft.com/office/officeart/2005/8/layout/radial1"/>
    <dgm:cxn modelId="{671F2FC5-A748-4B17-BEC4-588F918FAFC8}" type="presParOf" srcId="{07EA8955-01C5-449D-A5B6-477006DF341B}" destId="{B54CF623-A16C-4BA1-B26F-EF98577CEA84}" srcOrd="10" destOrd="0" presId="urn:microsoft.com/office/officeart/2005/8/layout/radial1"/>
    <dgm:cxn modelId="{F2D7F64F-98DA-43F9-8388-7D2E7F72484C}" type="presParOf" srcId="{07EA8955-01C5-449D-A5B6-477006DF341B}" destId="{1C6F227E-E6E8-41C4-B6BC-7FACF883AF49}" srcOrd="11" destOrd="0" presId="urn:microsoft.com/office/officeart/2005/8/layout/radial1"/>
    <dgm:cxn modelId="{FCA0FD67-3C99-4FA6-B21E-1676E88B7C41}" type="presParOf" srcId="{1C6F227E-E6E8-41C4-B6BC-7FACF883AF49}" destId="{1A6D4D19-0177-4C6B-9246-BE3528D251E9}" srcOrd="0" destOrd="0" presId="urn:microsoft.com/office/officeart/2005/8/layout/radial1"/>
    <dgm:cxn modelId="{B6CBBCDD-FABF-46FA-B855-E3E2BB1D0681}" type="presParOf" srcId="{07EA8955-01C5-449D-A5B6-477006DF341B}" destId="{998EE64C-B3D7-405C-B650-5A55AEB01ABC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32BF51B-0772-4D80-A77E-89ED06E9E0F4}" type="doc">
      <dgm:prSet loTypeId="urn:microsoft.com/office/officeart/2005/8/layout/radial1" loCatId="cycle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CD1FC4C-8540-480F-AE73-D25A93797B8C}">
      <dgm:prSet phldrT="[Text]"/>
      <dgm:spPr/>
      <dgm:t>
        <a:bodyPr/>
        <a:lstStyle/>
        <a:p>
          <a:r>
            <a:rPr lang="en-GB" dirty="0" smtClean="0"/>
            <a:t>STP</a:t>
          </a:r>
          <a:endParaRPr lang="en-US" dirty="0"/>
        </a:p>
      </dgm:t>
    </dgm:pt>
    <dgm:pt modelId="{12E8CA0E-750C-49BF-B3F3-835A89BD0F96}" type="parTrans" cxnId="{D1BC5B54-5A44-4C9E-BCD8-144BB2185AE6}">
      <dgm:prSet/>
      <dgm:spPr/>
      <dgm:t>
        <a:bodyPr/>
        <a:lstStyle/>
        <a:p>
          <a:endParaRPr lang="en-US"/>
        </a:p>
      </dgm:t>
    </dgm:pt>
    <dgm:pt modelId="{12230694-4B44-4EFC-A372-CB4D58031284}" type="sibTrans" cxnId="{D1BC5B54-5A44-4C9E-BCD8-144BB2185AE6}">
      <dgm:prSet/>
      <dgm:spPr/>
      <dgm:t>
        <a:bodyPr/>
        <a:lstStyle/>
        <a:p>
          <a:endParaRPr lang="en-US"/>
        </a:p>
      </dgm:t>
    </dgm:pt>
    <dgm:pt modelId="{30FDAEEF-4CC8-45E4-8D1D-9AB5F75EE7F6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What</a:t>
          </a:r>
          <a:endParaRPr lang="en-US" dirty="0"/>
        </a:p>
      </dgm:t>
    </dgm:pt>
    <dgm:pt modelId="{D8950E60-A4B0-4FBE-B6D9-2DA3F22F2093}" type="parTrans" cxnId="{81B8ABAE-003A-442E-BCE4-D6C1039BFD56}">
      <dgm:prSet/>
      <dgm:spPr/>
      <dgm:t>
        <a:bodyPr/>
        <a:lstStyle/>
        <a:p>
          <a:endParaRPr lang="en-US"/>
        </a:p>
      </dgm:t>
    </dgm:pt>
    <dgm:pt modelId="{26DD0DC5-44F2-43A2-A86A-CF5F6EA7AF0D}" type="sibTrans" cxnId="{81B8ABAE-003A-442E-BCE4-D6C1039BFD56}">
      <dgm:prSet/>
      <dgm:spPr/>
      <dgm:t>
        <a:bodyPr/>
        <a:lstStyle/>
        <a:p>
          <a:endParaRPr lang="en-US"/>
        </a:p>
      </dgm:t>
    </dgm:pt>
    <dgm:pt modelId="{A540C1E3-7E04-4308-A391-AE57B940AB22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Where from</a:t>
          </a:r>
          <a:endParaRPr lang="en-US" dirty="0"/>
        </a:p>
      </dgm:t>
    </dgm:pt>
    <dgm:pt modelId="{A2574371-FA8A-471D-BBFA-654FC45910A5}" type="parTrans" cxnId="{C65B9FFC-4564-4E59-96A9-06CEC9E6D853}">
      <dgm:prSet/>
      <dgm:spPr/>
      <dgm:t>
        <a:bodyPr/>
        <a:lstStyle/>
        <a:p>
          <a:endParaRPr lang="en-US"/>
        </a:p>
      </dgm:t>
    </dgm:pt>
    <dgm:pt modelId="{E3E8773D-379C-4D68-85A1-677F2D7CDD82}" type="sibTrans" cxnId="{C65B9FFC-4564-4E59-96A9-06CEC9E6D853}">
      <dgm:prSet/>
      <dgm:spPr/>
      <dgm:t>
        <a:bodyPr/>
        <a:lstStyle/>
        <a:p>
          <a:endParaRPr lang="en-US"/>
        </a:p>
      </dgm:t>
    </dgm:pt>
    <dgm:pt modelId="{2882F8F4-8276-4627-BB8D-38AB806A96C7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Where to</a:t>
          </a:r>
          <a:endParaRPr lang="en-US" dirty="0"/>
        </a:p>
      </dgm:t>
    </dgm:pt>
    <dgm:pt modelId="{9ECCB5AA-281F-4748-8E25-19D3BEDCFCE6}" type="parTrans" cxnId="{35E8F7A8-A31F-4480-A49F-336B09789D44}">
      <dgm:prSet/>
      <dgm:spPr/>
      <dgm:t>
        <a:bodyPr/>
        <a:lstStyle/>
        <a:p>
          <a:endParaRPr lang="en-US"/>
        </a:p>
      </dgm:t>
    </dgm:pt>
    <dgm:pt modelId="{79CC16F4-6E7B-4AA8-8705-81E7BF06B616}" type="sibTrans" cxnId="{35E8F7A8-A31F-4480-A49F-336B09789D44}">
      <dgm:prSet/>
      <dgm:spPr/>
      <dgm:t>
        <a:bodyPr/>
        <a:lstStyle/>
        <a:p>
          <a:endParaRPr lang="en-US"/>
        </a:p>
      </dgm:t>
    </dgm:pt>
    <dgm:pt modelId="{F4E1337E-4B1A-44DA-BAD6-0B2FAD1CC1BA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 smtClean="0"/>
            <a:t>How</a:t>
          </a:r>
          <a:endParaRPr lang="en-US" dirty="0"/>
        </a:p>
      </dgm:t>
    </dgm:pt>
    <dgm:pt modelId="{DA19F8C5-1885-4095-8424-CB776982D83F}" type="parTrans" cxnId="{2F09698B-E5C7-4498-A9E6-D889B533D99A}">
      <dgm:prSet/>
      <dgm:spPr/>
      <dgm:t>
        <a:bodyPr/>
        <a:lstStyle/>
        <a:p>
          <a:endParaRPr lang="en-US"/>
        </a:p>
      </dgm:t>
    </dgm:pt>
    <dgm:pt modelId="{D8408A39-CA33-42BC-AA1B-DA5A3F97B79D}" type="sibTrans" cxnId="{2F09698B-E5C7-4498-A9E6-D889B533D99A}">
      <dgm:prSet/>
      <dgm:spPr/>
      <dgm:t>
        <a:bodyPr/>
        <a:lstStyle/>
        <a:p>
          <a:endParaRPr lang="en-US"/>
        </a:p>
      </dgm:t>
    </dgm:pt>
    <dgm:pt modelId="{1CD634DB-865B-407F-B6D8-412F71E90946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Mistakes</a:t>
          </a:r>
          <a:endParaRPr lang="en-US" dirty="0"/>
        </a:p>
      </dgm:t>
    </dgm:pt>
    <dgm:pt modelId="{DF6D40A2-4C8C-4AC3-93B8-97B85AC1EA43}" type="parTrans" cxnId="{57DF97F0-17BA-434E-A204-0C5E94B84233}">
      <dgm:prSet/>
      <dgm:spPr/>
      <dgm:t>
        <a:bodyPr/>
        <a:lstStyle/>
        <a:p>
          <a:endParaRPr lang="en-US"/>
        </a:p>
      </dgm:t>
    </dgm:pt>
    <dgm:pt modelId="{246843FB-30E9-4871-A69F-44D2F9F97409}" type="sibTrans" cxnId="{57DF97F0-17BA-434E-A204-0C5E94B84233}">
      <dgm:prSet/>
      <dgm:spPr/>
      <dgm:t>
        <a:bodyPr/>
        <a:lstStyle/>
        <a:p>
          <a:endParaRPr lang="en-US"/>
        </a:p>
      </dgm:t>
    </dgm:pt>
    <dgm:pt modelId="{20103690-369B-4212-9C76-684332112C16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Main choices</a:t>
          </a:r>
          <a:endParaRPr lang="en-US" dirty="0"/>
        </a:p>
      </dgm:t>
    </dgm:pt>
    <dgm:pt modelId="{FEA5D40F-AC14-4A8C-AE05-1D0D7AD1DBB1}" type="parTrans" cxnId="{7CD8E802-9EBF-4692-9C0E-DF6A95CB7923}">
      <dgm:prSet/>
      <dgm:spPr/>
      <dgm:t>
        <a:bodyPr/>
        <a:lstStyle/>
        <a:p>
          <a:endParaRPr lang="en-US"/>
        </a:p>
      </dgm:t>
    </dgm:pt>
    <dgm:pt modelId="{9402A298-FB13-448B-9C28-E6E280F7138E}" type="sibTrans" cxnId="{7CD8E802-9EBF-4692-9C0E-DF6A95CB7923}">
      <dgm:prSet/>
      <dgm:spPr/>
      <dgm:t>
        <a:bodyPr/>
        <a:lstStyle/>
        <a:p>
          <a:endParaRPr lang="en-US"/>
        </a:p>
      </dgm:t>
    </dgm:pt>
    <dgm:pt modelId="{07EA8955-01C5-449D-A5B6-477006DF341B}" type="pres">
      <dgm:prSet presAssocID="{832BF51B-0772-4D80-A77E-89ED06E9E0F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65F8ED-7F92-4531-8AA0-4A27CE40FE60}" type="pres">
      <dgm:prSet presAssocID="{9CD1FC4C-8540-480F-AE73-D25A93797B8C}" presName="centerShape" presStyleLbl="node0" presStyleIdx="0" presStyleCnt="1"/>
      <dgm:spPr/>
      <dgm:t>
        <a:bodyPr/>
        <a:lstStyle/>
        <a:p>
          <a:endParaRPr lang="en-US"/>
        </a:p>
      </dgm:t>
    </dgm:pt>
    <dgm:pt modelId="{0BFDA1FD-6F01-4BE3-81AD-920FACD6C3A2}" type="pres">
      <dgm:prSet presAssocID="{D8950E60-A4B0-4FBE-B6D9-2DA3F22F2093}" presName="Name9" presStyleLbl="parChTrans1D2" presStyleIdx="0" presStyleCnt="6"/>
      <dgm:spPr/>
      <dgm:t>
        <a:bodyPr/>
        <a:lstStyle/>
        <a:p>
          <a:endParaRPr lang="en-US"/>
        </a:p>
      </dgm:t>
    </dgm:pt>
    <dgm:pt modelId="{169B043C-BBD1-4A78-A554-4712399FA486}" type="pres">
      <dgm:prSet presAssocID="{D8950E60-A4B0-4FBE-B6D9-2DA3F22F2093}" presName="connTx" presStyleLbl="parChTrans1D2" presStyleIdx="0" presStyleCnt="6"/>
      <dgm:spPr/>
      <dgm:t>
        <a:bodyPr/>
        <a:lstStyle/>
        <a:p>
          <a:endParaRPr lang="en-US"/>
        </a:p>
      </dgm:t>
    </dgm:pt>
    <dgm:pt modelId="{CEA5E087-F95D-427B-AB78-1E655C36E754}" type="pres">
      <dgm:prSet presAssocID="{30FDAEEF-4CC8-45E4-8D1D-9AB5F75EE7F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20623F-ACC5-4196-85D4-3EA25214C9A7}" type="pres">
      <dgm:prSet presAssocID="{A2574371-FA8A-471D-BBFA-654FC45910A5}" presName="Name9" presStyleLbl="parChTrans1D2" presStyleIdx="1" presStyleCnt="6"/>
      <dgm:spPr/>
      <dgm:t>
        <a:bodyPr/>
        <a:lstStyle/>
        <a:p>
          <a:endParaRPr lang="en-US"/>
        </a:p>
      </dgm:t>
    </dgm:pt>
    <dgm:pt modelId="{4C7B4FED-4AE9-44A0-B88F-DCE37FE4E73B}" type="pres">
      <dgm:prSet presAssocID="{A2574371-FA8A-471D-BBFA-654FC45910A5}" presName="connTx" presStyleLbl="parChTrans1D2" presStyleIdx="1" presStyleCnt="6"/>
      <dgm:spPr/>
      <dgm:t>
        <a:bodyPr/>
        <a:lstStyle/>
        <a:p>
          <a:endParaRPr lang="en-US"/>
        </a:p>
      </dgm:t>
    </dgm:pt>
    <dgm:pt modelId="{7FED3A61-A3C0-4FE1-9636-12546D55ABAF}" type="pres">
      <dgm:prSet presAssocID="{A540C1E3-7E04-4308-A391-AE57B940AB2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EDC05-20E2-41EE-ABEA-C19F716FEBF8}" type="pres">
      <dgm:prSet presAssocID="{9ECCB5AA-281F-4748-8E25-19D3BEDCFCE6}" presName="Name9" presStyleLbl="parChTrans1D2" presStyleIdx="2" presStyleCnt="6"/>
      <dgm:spPr/>
      <dgm:t>
        <a:bodyPr/>
        <a:lstStyle/>
        <a:p>
          <a:endParaRPr lang="en-US"/>
        </a:p>
      </dgm:t>
    </dgm:pt>
    <dgm:pt modelId="{96286B50-467E-4FD2-96E4-06E0AD4BC47C}" type="pres">
      <dgm:prSet presAssocID="{9ECCB5AA-281F-4748-8E25-19D3BEDCFCE6}" presName="connTx" presStyleLbl="parChTrans1D2" presStyleIdx="2" presStyleCnt="6"/>
      <dgm:spPr/>
      <dgm:t>
        <a:bodyPr/>
        <a:lstStyle/>
        <a:p>
          <a:endParaRPr lang="en-US"/>
        </a:p>
      </dgm:t>
    </dgm:pt>
    <dgm:pt modelId="{7F7BC036-00DC-4F07-9D6A-8D2E30E3AE7C}" type="pres">
      <dgm:prSet presAssocID="{2882F8F4-8276-4627-BB8D-38AB806A96C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5A517-295E-4FA5-B062-AF09C3A5B57F}" type="pres">
      <dgm:prSet presAssocID="{DA19F8C5-1885-4095-8424-CB776982D83F}" presName="Name9" presStyleLbl="parChTrans1D2" presStyleIdx="3" presStyleCnt="6"/>
      <dgm:spPr/>
      <dgm:t>
        <a:bodyPr/>
        <a:lstStyle/>
        <a:p>
          <a:endParaRPr lang="en-US"/>
        </a:p>
      </dgm:t>
    </dgm:pt>
    <dgm:pt modelId="{0373EC58-6320-43F7-8ACC-B619EDA695F9}" type="pres">
      <dgm:prSet presAssocID="{DA19F8C5-1885-4095-8424-CB776982D83F}" presName="connTx" presStyleLbl="parChTrans1D2" presStyleIdx="3" presStyleCnt="6"/>
      <dgm:spPr/>
      <dgm:t>
        <a:bodyPr/>
        <a:lstStyle/>
        <a:p>
          <a:endParaRPr lang="en-US"/>
        </a:p>
      </dgm:t>
    </dgm:pt>
    <dgm:pt modelId="{6457B8B3-E4D4-4A52-81D9-5F724670A163}" type="pres">
      <dgm:prSet presAssocID="{F4E1337E-4B1A-44DA-BAD6-0B2FAD1CC1B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59323-E739-4E1B-87A1-BC48CE2615F8}" type="pres">
      <dgm:prSet presAssocID="{DF6D40A2-4C8C-4AC3-93B8-97B85AC1EA43}" presName="Name9" presStyleLbl="parChTrans1D2" presStyleIdx="4" presStyleCnt="6"/>
      <dgm:spPr/>
      <dgm:t>
        <a:bodyPr/>
        <a:lstStyle/>
        <a:p>
          <a:endParaRPr lang="en-US"/>
        </a:p>
      </dgm:t>
    </dgm:pt>
    <dgm:pt modelId="{A0876EA7-4601-4379-9602-49A095022CC0}" type="pres">
      <dgm:prSet presAssocID="{DF6D40A2-4C8C-4AC3-93B8-97B85AC1EA43}" presName="connTx" presStyleLbl="parChTrans1D2" presStyleIdx="4" presStyleCnt="6"/>
      <dgm:spPr/>
      <dgm:t>
        <a:bodyPr/>
        <a:lstStyle/>
        <a:p>
          <a:endParaRPr lang="en-US"/>
        </a:p>
      </dgm:t>
    </dgm:pt>
    <dgm:pt modelId="{B54CF623-A16C-4BA1-B26F-EF98577CEA84}" type="pres">
      <dgm:prSet presAssocID="{1CD634DB-865B-407F-B6D8-412F71E9094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F227E-E6E8-41C4-B6BC-7FACF883AF49}" type="pres">
      <dgm:prSet presAssocID="{FEA5D40F-AC14-4A8C-AE05-1D0D7AD1DBB1}" presName="Name9" presStyleLbl="parChTrans1D2" presStyleIdx="5" presStyleCnt="6"/>
      <dgm:spPr/>
      <dgm:t>
        <a:bodyPr/>
        <a:lstStyle/>
        <a:p>
          <a:endParaRPr lang="en-US"/>
        </a:p>
      </dgm:t>
    </dgm:pt>
    <dgm:pt modelId="{1A6D4D19-0177-4C6B-9246-BE3528D251E9}" type="pres">
      <dgm:prSet presAssocID="{FEA5D40F-AC14-4A8C-AE05-1D0D7AD1DBB1}" presName="connTx" presStyleLbl="parChTrans1D2" presStyleIdx="5" presStyleCnt="6"/>
      <dgm:spPr/>
      <dgm:t>
        <a:bodyPr/>
        <a:lstStyle/>
        <a:p>
          <a:endParaRPr lang="en-US"/>
        </a:p>
      </dgm:t>
    </dgm:pt>
    <dgm:pt modelId="{998EE64C-B3D7-405C-B650-5A55AEB01ABC}" type="pres">
      <dgm:prSet presAssocID="{20103690-369B-4212-9C76-684332112C1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0535B2-1A33-4680-BC0B-74E5B24725CD}" type="presOf" srcId="{1CD634DB-865B-407F-B6D8-412F71E90946}" destId="{B54CF623-A16C-4BA1-B26F-EF98577CEA84}" srcOrd="0" destOrd="0" presId="urn:microsoft.com/office/officeart/2005/8/layout/radial1"/>
    <dgm:cxn modelId="{A0E910A5-52FD-4021-ABCB-0428FA608628}" type="presOf" srcId="{D8950E60-A4B0-4FBE-B6D9-2DA3F22F2093}" destId="{0BFDA1FD-6F01-4BE3-81AD-920FACD6C3A2}" srcOrd="0" destOrd="0" presId="urn:microsoft.com/office/officeart/2005/8/layout/radial1"/>
    <dgm:cxn modelId="{0A8DD26D-4173-4D84-9B59-F2C50124B611}" type="presOf" srcId="{9ECCB5AA-281F-4748-8E25-19D3BEDCFCE6}" destId="{CD5EDC05-20E2-41EE-ABEA-C19F716FEBF8}" srcOrd="0" destOrd="0" presId="urn:microsoft.com/office/officeart/2005/8/layout/radial1"/>
    <dgm:cxn modelId="{CA71EDB2-DDA8-4B80-BA18-7D86245FF11F}" type="presOf" srcId="{DF6D40A2-4C8C-4AC3-93B8-97B85AC1EA43}" destId="{90859323-E739-4E1B-87A1-BC48CE2615F8}" srcOrd="0" destOrd="0" presId="urn:microsoft.com/office/officeart/2005/8/layout/radial1"/>
    <dgm:cxn modelId="{C65B9FFC-4564-4E59-96A9-06CEC9E6D853}" srcId="{9CD1FC4C-8540-480F-AE73-D25A93797B8C}" destId="{A540C1E3-7E04-4308-A391-AE57B940AB22}" srcOrd="1" destOrd="0" parTransId="{A2574371-FA8A-471D-BBFA-654FC45910A5}" sibTransId="{E3E8773D-379C-4D68-85A1-677F2D7CDD82}"/>
    <dgm:cxn modelId="{042E65E2-F6B3-4225-9F52-CB8A3D84BBE2}" type="presOf" srcId="{30FDAEEF-4CC8-45E4-8D1D-9AB5F75EE7F6}" destId="{CEA5E087-F95D-427B-AB78-1E655C36E754}" srcOrd="0" destOrd="0" presId="urn:microsoft.com/office/officeart/2005/8/layout/radial1"/>
    <dgm:cxn modelId="{57DF97F0-17BA-434E-A204-0C5E94B84233}" srcId="{9CD1FC4C-8540-480F-AE73-D25A93797B8C}" destId="{1CD634DB-865B-407F-B6D8-412F71E90946}" srcOrd="4" destOrd="0" parTransId="{DF6D40A2-4C8C-4AC3-93B8-97B85AC1EA43}" sibTransId="{246843FB-30E9-4871-A69F-44D2F9F97409}"/>
    <dgm:cxn modelId="{DB4823F9-2133-4D52-966D-4CA701A4B05A}" type="presOf" srcId="{2882F8F4-8276-4627-BB8D-38AB806A96C7}" destId="{7F7BC036-00DC-4F07-9D6A-8D2E30E3AE7C}" srcOrd="0" destOrd="0" presId="urn:microsoft.com/office/officeart/2005/8/layout/radial1"/>
    <dgm:cxn modelId="{35E8F7A8-A31F-4480-A49F-336B09789D44}" srcId="{9CD1FC4C-8540-480F-AE73-D25A93797B8C}" destId="{2882F8F4-8276-4627-BB8D-38AB806A96C7}" srcOrd="2" destOrd="0" parTransId="{9ECCB5AA-281F-4748-8E25-19D3BEDCFCE6}" sibTransId="{79CC16F4-6E7B-4AA8-8705-81E7BF06B616}"/>
    <dgm:cxn modelId="{94AEE12A-5057-4281-8529-2347F0E26692}" type="presOf" srcId="{A540C1E3-7E04-4308-A391-AE57B940AB22}" destId="{7FED3A61-A3C0-4FE1-9636-12546D55ABAF}" srcOrd="0" destOrd="0" presId="urn:microsoft.com/office/officeart/2005/8/layout/radial1"/>
    <dgm:cxn modelId="{81B8ABAE-003A-442E-BCE4-D6C1039BFD56}" srcId="{9CD1FC4C-8540-480F-AE73-D25A93797B8C}" destId="{30FDAEEF-4CC8-45E4-8D1D-9AB5F75EE7F6}" srcOrd="0" destOrd="0" parTransId="{D8950E60-A4B0-4FBE-B6D9-2DA3F22F2093}" sibTransId="{26DD0DC5-44F2-43A2-A86A-CF5F6EA7AF0D}"/>
    <dgm:cxn modelId="{B5275307-CF13-4382-A386-280C66AE556E}" type="presOf" srcId="{A2574371-FA8A-471D-BBFA-654FC45910A5}" destId="{4C7B4FED-4AE9-44A0-B88F-DCE37FE4E73B}" srcOrd="1" destOrd="0" presId="urn:microsoft.com/office/officeart/2005/8/layout/radial1"/>
    <dgm:cxn modelId="{7CD8E802-9EBF-4692-9C0E-DF6A95CB7923}" srcId="{9CD1FC4C-8540-480F-AE73-D25A93797B8C}" destId="{20103690-369B-4212-9C76-684332112C16}" srcOrd="5" destOrd="0" parTransId="{FEA5D40F-AC14-4A8C-AE05-1D0D7AD1DBB1}" sibTransId="{9402A298-FB13-448B-9C28-E6E280F7138E}"/>
    <dgm:cxn modelId="{D1BC5B54-5A44-4C9E-BCD8-144BB2185AE6}" srcId="{832BF51B-0772-4D80-A77E-89ED06E9E0F4}" destId="{9CD1FC4C-8540-480F-AE73-D25A93797B8C}" srcOrd="0" destOrd="0" parTransId="{12E8CA0E-750C-49BF-B3F3-835A89BD0F96}" sibTransId="{12230694-4B44-4EFC-A372-CB4D58031284}"/>
    <dgm:cxn modelId="{192D60E3-AF39-4ECA-9031-B24ECEF3AB0F}" type="presOf" srcId="{9ECCB5AA-281F-4748-8E25-19D3BEDCFCE6}" destId="{96286B50-467E-4FD2-96E4-06E0AD4BC47C}" srcOrd="1" destOrd="0" presId="urn:microsoft.com/office/officeart/2005/8/layout/radial1"/>
    <dgm:cxn modelId="{2F09698B-E5C7-4498-A9E6-D889B533D99A}" srcId="{9CD1FC4C-8540-480F-AE73-D25A93797B8C}" destId="{F4E1337E-4B1A-44DA-BAD6-0B2FAD1CC1BA}" srcOrd="3" destOrd="0" parTransId="{DA19F8C5-1885-4095-8424-CB776982D83F}" sibTransId="{D8408A39-CA33-42BC-AA1B-DA5A3F97B79D}"/>
    <dgm:cxn modelId="{EDC28EB6-4DDE-49DD-A362-85B85B424947}" type="presOf" srcId="{9CD1FC4C-8540-480F-AE73-D25A93797B8C}" destId="{9265F8ED-7F92-4531-8AA0-4A27CE40FE60}" srcOrd="0" destOrd="0" presId="urn:microsoft.com/office/officeart/2005/8/layout/radial1"/>
    <dgm:cxn modelId="{380C9FE5-0B17-44CF-8D32-C36E97EC5531}" type="presOf" srcId="{FEA5D40F-AC14-4A8C-AE05-1D0D7AD1DBB1}" destId="{1C6F227E-E6E8-41C4-B6BC-7FACF883AF49}" srcOrd="0" destOrd="0" presId="urn:microsoft.com/office/officeart/2005/8/layout/radial1"/>
    <dgm:cxn modelId="{16979BD2-0BC7-4AAB-B0B3-5E4DF7AF3366}" type="presOf" srcId="{20103690-369B-4212-9C76-684332112C16}" destId="{998EE64C-B3D7-405C-B650-5A55AEB01ABC}" srcOrd="0" destOrd="0" presId="urn:microsoft.com/office/officeart/2005/8/layout/radial1"/>
    <dgm:cxn modelId="{28180051-2ADB-40F9-BAF7-58A2D3617B33}" type="presOf" srcId="{A2574371-FA8A-471D-BBFA-654FC45910A5}" destId="{BF20623F-ACC5-4196-85D4-3EA25214C9A7}" srcOrd="0" destOrd="0" presId="urn:microsoft.com/office/officeart/2005/8/layout/radial1"/>
    <dgm:cxn modelId="{F01A4D6C-66E4-411C-B648-92D406F61127}" type="presOf" srcId="{F4E1337E-4B1A-44DA-BAD6-0B2FAD1CC1BA}" destId="{6457B8B3-E4D4-4A52-81D9-5F724670A163}" srcOrd="0" destOrd="0" presId="urn:microsoft.com/office/officeart/2005/8/layout/radial1"/>
    <dgm:cxn modelId="{FF3F07F1-5D18-4363-A87C-D9789165E497}" type="presOf" srcId="{DF6D40A2-4C8C-4AC3-93B8-97B85AC1EA43}" destId="{A0876EA7-4601-4379-9602-49A095022CC0}" srcOrd="1" destOrd="0" presId="urn:microsoft.com/office/officeart/2005/8/layout/radial1"/>
    <dgm:cxn modelId="{DDA58B2A-3C7C-4DA4-9875-0CA080A4616A}" type="presOf" srcId="{DA19F8C5-1885-4095-8424-CB776982D83F}" destId="{EE55A517-295E-4FA5-B062-AF09C3A5B57F}" srcOrd="0" destOrd="0" presId="urn:microsoft.com/office/officeart/2005/8/layout/radial1"/>
    <dgm:cxn modelId="{4F29D03D-B362-419C-9FB6-561D4D82066A}" type="presOf" srcId="{FEA5D40F-AC14-4A8C-AE05-1D0D7AD1DBB1}" destId="{1A6D4D19-0177-4C6B-9246-BE3528D251E9}" srcOrd="1" destOrd="0" presId="urn:microsoft.com/office/officeart/2005/8/layout/radial1"/>
    <dgm:cxn modelId="{A05798C9-96FE-4F05-AEEF-9A3D02FD225D}" type="presOf" srcId="{832BF51B-0772-4D80-A77E-89ED06E9E0F4}" destId="{07EA8955-01C5-449D-A5B6-477006DF341B}" srcOrd="0" destOrd="0" presId="urn:microsoft.com/office/officeart/2005/8/layout/radial1"/>
    <dgm:cxn modelId="{FD047C3D-C141-4BD6-B6A0-9E880EBB8223}" type="presOf" srcId="{DA19F8C5-1885-4095-8424-CB776982D83F}" destId="{0373EC58-6320-43F7-8ACC-B619EDA695F9}" srcOrd="1" destOrd="0" presId="urn:microsoft.com/office/officeart/2005/8/layout/radial1"/>
    <dgm:cxn modelId="{B486AAD3-37C9-482C-8B9A-C8DFECDF6F76}" type="presOf" srcId="{D8950E60-A4B0-4FBE-B6D9-2DA3F22F2093}" destId="{169B043C-BBD1-4A78-A554-4712399FA486}" srcOrd="1" destOrd="0" presId="urn:microsoft.com/office/officeart/2005/8/layout/radial1"/>
    <dgm:cxn modelId="{D22EABB1-E32A-48D6-BAC7-9F882B742DCF}" type="presParOf" srcId="{07EA8955-01C5-449D-A5B6-477006DF341B}" destId="{9265F8ED-7F92-4531-8AA0-4A27CE40FE60}" srcOrd="0" destOrd="0" presId="urn:microsoft.com/office/officeart/2005/8/layout/radial1"/>
    <dgm:cxn modelId="{AD1E42DA-3548-40C1-94B1-2E054DE1D845}" type="presParOf" srcId="{07EA8955-01C5-449D-A5B6-477006DF341B}" destId="{0BFDA1FD-6F01-4BE3-81AD-920FACD6C3A2}" srcOrd="1" destOrd="0" presId="urn:microsoft.com/office/officeart/2005/8/layout/radial1"/>
    <dgm:cxn modelId="{1FF85969-BD9D-461B-89B9-9D3B5BC3A04C}" type="presParOf" srcId="{0BFDA1FD-6F01-4BE3-81AD-920FACD6C3A2}" destId="{169B043C-BBD1-4A78-A554-4712399FA486}" srcOrd="0" destOrd="0" presId="urn:microsoft.com/office/officeart/2005/8/layout/radial1"/>
    <dgm:cxn modelId="{1DDA4AFB-3D81-48E7-ABF0-27287B6CE908}" type="presParOf" srcId="{07EA8955-01C5-449D-A5B6-477006DF341B}" destId="{CEA5E087-F95D-427B-AB78-1E655C36E754}" srcOrd="2" destOrd="0" presId="urn:microsoft.com/office/officeart/2005/8/layout/radial1"/>
    <dgm:cxn modelId="{3D3EBB29-8D8F-460F-8116-F25F7B2D2BCC}" type="presParOf" srcId="{07EA8955-01C5-449D-A5B6-477006DF341B}" destId="{BF20623F-ACC5-4196-85D4-3EA25214C9A7}" srcOrd="3" destOrd="0" presId="urn:microsoft.com/office/officeart/2005/8/layout/radial1"/>
    <dgm:cxn modelId="{FCB9F57F-9485-4289-B0A4-08E7057870DB}" type="presParOf" srcId="{BF20623F-ACC5-4196-85D4-3EA25214C9A7}" destId="{4C7B4FED-4AE9-44A0-B88F-DCE37FE4E73B}" srcOrd="0" destOrd="0" presId="urn:microsoft.com/office/officeart/2005/8/layout/radial1"/>
    <dgm:cxn modelId="{AB0D5A0B-D0AC-4C52-9734-0C2066FBE364}" type="presParOf" srcId="{07EA8955-01C5-449D-A5B6-477006DF341B}" destId="{7FED3A61-A3C0-4FE1-9636-12546D55ABAF}" srcOrd="4" destOrd="0" presId="urn:microsoft.com/office/officeart/2005/8/layout/radial1"/>
    <dgm:cxn modelId="{FB7D7D13-BB3C-4B66-B20C-AC0D58F86773}" type="presParOf" srcId="{07EA8955-01C5-449D-A5B6-477006DF341B}" destId="{CD5EDC05-20E2-41EE-ABEA-C19F716FEBF8}" srcOrd="5" destOrd="0" presId="urn:microsoft.com/office/officeart/2005/8/layout/radial1"/>
    <dgm:cxn modelId="{2259BD50-9791-40C5-8218-7E4F79101C7C}" type="presParOf" srcId="{CD5EDC05-20E2-41EE-ABEA-C19F716FEBF8}" destId="{96286B50-467E-4FD2-96E4-06E0AD4BC47C}" srcOrd="0" destOrd="0" presId="urn:microsoft.com/office/officeart/2005/8/layout/radial1"/>
    <dgm:cxn modelId="{904EF234-FC9B-4A98-BE7B-0EF77276EE52}" type="presParOf" srcId="{07EA8955-01C5-449D-A5B6-477006DF341B}" destId="{7F7BC036-00DC-4F07-9D6A-8D2E30E3AE7C}" srcOrd="6" destOrd="0" presId="urn:microsoft.com/office/officeart/2005/8/layout/radial1"/>
    <dgm:cxn modelId="{D9F4929D-3AD2-468D-982F-31DD9F8944C1}" type="presParOf" srcId="{07EA8955-01C5-449D-A5B6-477006DF341B}" destId="{EE55A517-295E-4FA5-B062-AF09C3A5B57F}" srcOrd="7" destOrd="0" presId="urn:microsoft.com/office/officeart/2005/8/layout/radial1"/>
    <dgm:cxn modelId="{D3A96C5C-9096-4525-B138-44CB2E7663E9}" type="presParOf" srcId="{EE55A517-295E-4FA5-B062-AF09C3A5B57F}" destId="{0373EC58-6320-43F7-8ACC-B619EDA695F9}" srcOrd="0" destOrd="0" presId="urn:microsoft.com/office/officeart/2005/8/layout/radial1"/>
    <dgm:cxn modelId="{D1203F77-0C88-4859-BE0F-AF28DA14F193}" type="presParOf" srcId="{07EA8955-01C5-449D-A5B6-477006DF341B}" destId="{6457B8B3-E4D4-4A52-81D9-5F724670A163}" srcOrd="8" destOrd="0" presId="urn:microsoft.com/office/officeart/2005/8/layout/radial1"/>
    <dgm:cxn modelId="{3A168391-F48D-4B66-94C3-793DAD49E3C8}" type="presParOf" srcId="{07EA8955-01C5-449D-A5B6-477006DF341B}" destId="{90859323-E739-4E1B-87A1-BC48CE2615F8}" srcOrd="9" destOrd="0" presId="urn:microsoft.com/office/officeart/2005/8/layout/radial1"/>
    <dgm:cxn modelId="{FB38EF56-4D1C-4B71-8CD5-38D8AA74EEE4}" type="presParOf" srcId="{90859323-E739-4E1B-87A1-BC48CE2615F8}" destId="{A0876EA7-4601-4379-9602-49A095022CC0}" srcOrd="0" destOrd="0" presId="urn:microsoft.com/office/officeart/2005/8/layout/radial1"/>
    <dgm:cxn modelId="{419BE535-310F-4339-B93F-DCFCC59C42AF}" type="presParOf" srcId="{07EA8955-01C5-449D-A5B6-477006DF341B}" destId="{B54CF623-A16C-4BA1-B26F-EF98577CEA84}" srcOrd="10" destOrd="0" presId="urn:microsoft.com/office/officeart/2005/8/layout/radial1"/>
    <dgm:cxn modelId="{CF33FF01-8F08-4CA5-8DB8-4062D985812C}" type="presParOf" srcId="{07EA8955-01C5-449D-A5B6-477006DF341B}" destId="{1C6F227E-E6E8-41C4-B6BC-7FACF883AF49}" srcOrd="11" destOrd="0" presId="urn:microsoft.com/office/officeart/2005/8/layout/radial1"/>
    <dgm:cxn modelId="{16D96991-16D2-4778-81CF-687819C181F1}" type="presParOf" srcId="{1C6F227E-E6E8-41C4-B6BC-7FACF883AF49}" destId="{1A6D4D19-0177-4C6B-9246-BE3528D251E9}" srcOrd="0" destOrd="0" presId="urn:microsoft.com/office/officeart/2005/8/layout/radial1"/>
    <dgm:cxn modelId="{F85EAD81-F488-4DB3-9964-0B0877D45D31}" type="presParOf" srcId="{07EA8955-01C5-449D-A5B6-477006DF341B}" destId="{998EE64C-B3D7-405C-B650-5A55AEB01ABC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32BF51B-0772-4D80-A77E-89ED06E9E0F4}" type="doc">
      <dgm:prSet loTypeId="urn:microsoft.com/office/officeart/2005/8/layout/radial1" loCatId="cycle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CD1FC4C-8540-480F-AE73-D25A93797B8C}">
      <dgm:prSet phldrT="[Text]"/>
      <dgm:spPr/>
      <dgm:t>
        <a:bodyPr/>
        <a:lstStyle/>
        <a:p>
          <a:r>
            <a:rPr lang="en-GB" dirty="0" smtClean="0"/>
            <a:t>STP</a:t>
          </a:r>
          <a:endParaRPr lang="en-US" dirty="0"/>
        </a:p>
      </dgm:t>
    </dgm:pt>
    <dgm:pt modelId="{12E8CA0E-750C-49BF-B3F3-835A89BD0F96}" type="parTrans" cxnId="{D1BC5B54-5A44-4C9E-BCD8-144BB2185AE6}">
      <dgm:prSet/>
      <dgm:spPr/>
      <dgm:t>
        <a:bodyPr/>
        <a:lstStyle/>
        <a:p>
          <a:endParaRPr lang="en-US"/>
        </a:p>
      </dgm:t>
    </dgm:pt>
    <dgm:pt modelId="{12230694-4B44-4EFC-A372-CB4D58031284}" type="sibTrans" cxnId="{D1BC5B54-5A44-4C9E-BCD8-144BB2185AE6}">
      <dgm:prSet/>
      <dgm:spPr/>
      <dgm:t>
        <a:bodyPr/>
        <a:lstStyle/>
        <a:p>
          <a:endParaRPr lang="en-US"/>
        </a:p>
      </dgm:t>
    </dgm:pt>
    <dgm:pt modelId="{30FDAEEF-4CC8-45E4-8D1D-9AB5F75EE7F6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What</a:t>
          </a:r>
          <a:endParaRPr lang="en-US" dirty="0"/>
        </a:p>
      </dgm:t>
    </dgm:pt>
    <dgm:pt modelId="{D8950E60-A4B0-4FBE-B6D9-2DA3F22F2093}" type="parTrans" cxnId="{81B8ABAE-003A-442E-BCE4-D6C1039BFD56}">
      <dgm:prSet/>
      <dgm:spPr/>
      <dgm:t>
        <a:bodyPr/>
        <a:lstStyle/>
        <a:p>
          <a:endParaRPr lang="en-US"/>
        </a:p>
      </dgm:t>
    </dgm:pt>
    <dgm:pt modelId="{26DD0DC5-44F2-43A2-A86A-CF5F6EA7AF0D}" type="sibTrans" cxnId="{81B8ABAE-003A-442E-BCE4-D6C1039BFD56}">
      <dgm:prSet/>
      <dgm:spPr/>
      <dgm:t>
        <a:bodyPr/>
        <a:lstStyle/>
        <a:p>
          <a:endParaRPr lang="en-US"/>
        </a:p>
      </dgm:t>
    </dgm:pt>
    <dgm:pt modelId="{A540C1E3-7E04-4308-A391-AE57B940AB22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Where from</a:t>
          </a:r>
          <a:endParaRPr lang="en-US" dirty="0"/>
        </a:p>
      </dgm:t>
    </dgm:pt>
    <dgm:pt modelId="{A2574371-FA8A-471D-BBFA-654FC45910A5}" type="parTrans" cxnId="{C65B9FFC-4564-4E59-96A9-06CEC9E6D853}">
      <dgm:prSet/>
      <dgm:spPr/>
      <dgm:t>
        <a:bodyPr/>
        <a:lstStyle/>
        <a:p>
          <a:endParaRPr lang="en-US"/>
        </a:p>
      </dgm:t>
    </dgm:pt>
    <dgm:pt modelId="{E3E8773D-379C-4D68-85A1-677F2D7CDD82}" type="sibTrans" cxnId="{C65B9FFC-4564-4E59-96A9-06CEC9E6D853}">
      <dgm:prSet/>
      <dgm:spPr/>
      <dgm:t>
        <a:bodyPr/>
        <a:lstStyle/>
        <a:p>
          <a:endParaRPr lang="en-US"/>
        </a:p>
      </dgm:t>
    </dgm:pt>
    <dgm:pt modelId="{2882F8F4-8276-4627-BB8D-38AB806A96C7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Where to</a:t>
          </a:r>
          <a:endParaRPr lang="en-US" dirty="0"/>
        </a:p>
      </dgm:t>
    </dgm:pt>
    <dgm:pt modelId="{9ECCB5AA-281F-4748-8E25-19D3BEDCFCE6}" type="parTrans" cxnId="{35E8F7A8-A31F-4480-A49F-336B09789D44}">
      <dgm:prSet/>
      <dgm:spPr/>
      <dgm:t>
        <a:bodyPr/>
        <a:lstStyle/>
        <a:p>
          <a:endParaRPr lang="en-US"/>
        </a:p>
      </dgm:t>
    </dgm:pt>
    <dgm:pt modelId="{79CC16F4-6E7B-4AA8-8705-81E7BF06B616}" type="sibTrans" cxnId="{35E8F7A8-A31F-4480-A49F-336B09789D44}">
      <dgm:prSet/>
      <dgm:spPr/>
      <dgm:t>
        <a:bodyPr/>
        <a:lstStyle/>
        <a:p>
          <a:endParaRPr lang="en-US"/>
        </a:p>
      </dgm:t>
    </dgm:pt>
    <dgm:pt modelId="{F4E1337E-4B1A-44DA-BAD6-0B2FAD1CC1BA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 smtClean="0"/>
            <a:t>How</a:t>
          </a:r>
          <a:endParaRPr lang="en-US" dirty="0"/>
        </a:p>
      </dgm:t>
    </dgm:pt>
    <dgm:pt modelId="{DA19F8C5-1885-4095-8424-CB776982D83F}" type="parTrans" cxnId="{2F09698B-E5C7-4498-A9E6-D889B533D99A}">
      <dgm:prSet/>
      <dgm:spPr/>
      <dgm:t>
        <a:bodyPr/>
        <a:lstStyle/>
        <a:p>
          <a:endParaRPr lang="en-US"/>
        </a:p>
      </dgm:t>
    </dgm:pt>
    <dgm:pt modelId="{D8408A39-CA33-42BC-AA1B-DA5A3F97B79D}" type="sibTrans" cxnId="{2F09698B-E5C7-4498-A9E6-D889B533D99A}">
      <dgm:prSet/>
      <dgm:spPr/>
      <dgm:t>
        <a:bodyPr/>
        <a:lstStyle/>
        <a:p>
          <a:endParaRPr lang="en-US"/>
        </a:p>
      </dgm:t>
    </dgm:pt>
    <dgm:pt modelId="{1CD634DB-865B-407F-B6D8-412F71E90946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Mistakes</a:t>
          </a:r>
          <a:endParaRPr lang="en-US" dirty="0"/>
        </a:p>
      </dgm:t>
    </dgm:pt>
    <dgm:pt modelId="{DF6D40A2-4C8C-4AC3-93B8-97B85AC1EA43}" type="parTrans" cxnId="{57DF97F0-17BA-434E-A204-0C5E94B84233}">
      <dgm:prSet/>
      <dgm:spPr/>
      <dgm:t>
        <a:bodyPr/>
        <a:lstStyle/>
        <a:p>
          <a:endParaRPr lang="en-US"/>
        </a:p>
      </dgm:t>
    </dgm:pt>
    <dgm:pt modelId="{246843FB-30E9-4871-A69F-44D2F9F97409}" type="sibTrans" cxnId="{57DF97F0-17BA-434E-A204-0C5E94B84233}">
      <dgm:prSet/>
      <dgm:spPr/>
      <dgm:t>
        <a:bodyPr/>
        <a:lstStyle/>
        <a:p>
          <a:endParaRPr lang="en-US"/>
        </a:p>
      </dgm:t>
    </dgm:pt>
    <dgm:pt modelId="{20103690-369B-4212-9C76-684332112C16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Main choices</a:t>
          </a:r>
          <a:endParaRPr lang="en-US" dirty="0"/>
        </a:p>
      </dgm:t>
    </dgm:pt>
    <dgm:pt modelId="{FEA5D40F-AC14-4A8C-AE05-1D0D7AD1DBB1}" type="parTrans" cxnId="{7CD8E802-9EBF-4692-9C0E-DF6A95CB7923}">
      <dgm:prSet/>
      <dgm:spPr/>
      <dgm:t>
        <a:bodyPr/>
        <a:lstStyle/>
        <a:p>
          <a:endParaRPr lang="en-US"/>
        </a:p>
      </dgm:t>
    </dgm:pt>
    <dgm:pt modelId="{9402A298-FB13-448B-9C28-E6E280F7138E}" type="sibTrans" cxnId="{7CD8E802-9EBF-4692-9C0E-DF6A95CB7923}">
      <dgm:prSet/>
      <dgm:spPr/>
      <dgm:t>
        <a:bodyPr/>
        <a:lstStyle/>
        <a:p>
          <a:endParaRPr lang="en-US"/>
        </a:p>
      </dgm:t>
    </dgm:pt>
    <dgm:pt modelId="{07EA8955-01C5-449D-A5B6-477006DF341B}" type="pres">
      <dgm:prSet presAssocID="{832BF51B-0772-4D80-A77E-89ED06E9E0F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65F8ED-7F92-4531-8AA0-4A27CE40FE60}" type="pres">
      <dgm:prSet presAssocID="{9CD1FC4C-8540-480F-AE73-D25A93797B8C}" presName="centerShape" presStyleLbl="node0" presStyleIdx="0" presStyleCnt="1"/>
      <dgm:spPr/>
      <dgm:t>
        <a:bodyPr/>
        <a:lstStyle/>
        <a:p>
          <a:endParaRPr lang="en-US"/>
        </a:p>
      </dgm:t>
    </dgm:pt>
    <dgm:pt modelId="{0BFDA1FD-6F01-4BE3-81AD-920FACD6C3A2}" type="pres">
      <dgm:prSet presAssocID="{D8950E60-A4B0-4FBE-B6D9-2DA3F22F2093}" presName="Name9" presStyleLbl="parChTrans1D2" presStyleIdx="0" presStyleCnt="6"/>
      <dgm:spPr/>
      <dgm:t>
        <a:bodyPr/>
        <a:lstStyle/>
        <a:p>
          <a:endParaRPr lang="en-US"/>
        </a:p>
      </dgm:t>
    </dgm:pt>
    <dgm:pt modelId="{169B043C-BBD1-4A78-A554-4712399FA486}" type="pres">
      <dgm:prSet presAssocID="{D8950E60-A4B0-4FBE-B6D9-2DA3F22F2093}" presName="connTx" presStyleLbl="parChTrans1D2" presStyleIdx="0" presStyleCnt="6"/>
      <dgm:spPr/>
      <dgm:t>
        <a:bodyPr/>
        <a:lstStyle/>
        <a:p>
          <a:endParaRPr lang="en-US"/>
        </a:p>
      </dgm:t>
    </dgm:pt>
    <dgm:pt modelId="{CEA5E087-F95D-427B-AB78-1E655C36E754}" type="pres">
      <dgm:prSet presAssocID="{30FDAEEF-4CC8-45E4-8D1D-9AB5F75EE7F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20623F-ACC5-4196-85D4-3EA25214C9A7}" type="pres">
      <dgm:prSet presAssocID="{A2574371-FA8A-471D-BBFA-654FC45910A5}" presName="Name9" presStyleLbl="parChTrans1D2" presStyleIdx="1" presStyleCnt="6"/>
      <dgm:spPr/>
      <dgm:t>
        <a:bodyPr/>
        <a:lstStyle/>
        <a:p>
          <a:endParaRPr lang="en-US"/>
        </a:p>
      </dgm:t>
    </dgm:pt>
    <dgm:pt modelId="{4C7B4FED-4AE9-44A0-B88F-DCE37FE4E73B}" type="pres">
      <dgm:prSet presAssocID="{A2574371-FA8A-471D-BBFA-654FC45910A5}" presName="connTx" presStyleLbl="parChTrans1D2" presStyleIdx="1" presStyleCnt="6"/>
      <dgm:spPr/>
      <dgm:t>
        <a:bodyPr/>
        <a:lstStyle/>
        <a:p>
          <a:endParaRPr lang="en-US"/>
        </a:p>
      </dgm:t>
    </dgm:pt>
    <dgm:pt modelId="{7FED3A61-A3C0-4FE1-9636-12546D55ABAF}" type="pres">
      <dgm:prSet presAssocID="{A540C1E3-7E04-4308-A391-AE57B940AB2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EDC05-20E2-41EE-ABEA-C19F716FEBF8}" type="pres">
      <dgm:prSet presAssocID="{9ECCB5AA-281F-4748-8E25-19D3BEDCFCE6}" presName="Name9" presStyleLbl="parChTrans1D2" presStyleIdx="2" presStyleCnt="6"/>
      <dgm:spPr/>
      <dgm:t>
        <a:bodyPr/>
        <a:lstStyle/>
        <a:p>
          <a:endParaRPr lang="en-US"/>
        </a:p>
      </dgm:t>
    </dgm:pt>
    <dgm:pt modelId="{96286B50-467E-4FD2-96E4-06E0AD4BC47C}" type="pres">
      <dgm:prSet presAssocID="{9ECCB5AA-281F-4748-8E25-19D3BEDCFCE6}" presName="connTx" presStyleLbl="parChTrans1D2" presStyleIdx="2" presStyleCnt="6"/>
      <dgm:spPr/>
      <dgm:t>
        <a:bodyPr/>
        <a:lstStyle/>
        <a:p>
          <a:endParaRPr lang="en-US"/>
        </a:p>
      </dgm:t>
    </dgm:pt>
    <dgm:pt modelId="{7F7BC036-00DC-4F07-9D6A-8D2E30E3AE7C}" type="pres">
      <dgm:prSet presAssocID="{2882F8F4-8276-4627-BB8D-38AB806A96C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5A517-295E-4FA5-B062-AF09C3A5B57F}" type="pres">
      <dgm:prSet presAssocID="{DA19F8C5-1885-4095-8424-CB776982D83F}" presName="Name9" presStyleLbl="parChTrans1D2" presStyleIdx="3" presStyleCnt="6"/>
      <dgm:spPr/>
      <dgm:t>
        <a:bodyPr/>
        <a:lstStyle/>
        <a:p>
          <a:endParaRPr lang="en-US"/>
        </a:p>
      </dgm:t>
    </dgm:pt>
    <dgm:pt modelId="{0373EC58-6320-43F7-8ACC-B619EDA695F9}" type="pres">
      <dgm:prSet presAssocID="{DA19F8C5-1885-4095-8424-CB776982D83F}" presName="connTx" presStyleLbl="parChTrans1D2" presStyleIdx="3" presStyleCnt="6"/>
      <dgm:spPr/>
      <dgm:t>
        <a:bodyPr/>
        <a:lstStyle/>
        <a:p>
          <a:endParaRPr lang="en-US"/>
        </a:p>
      </dgm:t>
    </dgm:pt>
    <dgm:pt modelId="{6457B8B3-E4D4-4A52-81D9-5F724670A163}" type="pres">
      <dgm:prSet presAssocID="{F4E1337E-4B1A-44DA-BAD6-0B2FAD1CC1B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59323-E739-4E1B-87A1-BC48CE2615F8}" type="pres">
      <dgm:prSet presAssocID="{DF6D40A2-4C8C-4AC3-93B8-97B85AC1EA43}" presName="Name9" presStyleLbl="parChTrans1D2" presStyleIdx="4" presStyleCnt="6"/>
      <dgm:spPr/>
      <dgm:t>
        <a:bodyPr/>
        <a:lstStyle/>
        <a:p>
          <a:endParaRPr lang="en-US"/>
        </a:p>
      </dgm:t>
    </dgm:pt>
    <dgm:pt modelId="{A0876EA7-4601-4379-9602-49A095022CC0}" type="pres">
      <dgm:prSet presAssocID="{DF6D40A2-4C8C-4AC3-93B8-97B85AC1EA43}" presName="connTx" presStyleLbl="parChTrans1D2" presStyleIdx="4" presStyleCnt="6"/>
      <dgm:spPr/>
      <dgm:t>
        <a:bodyPr/>
        <a:lstStyle/>
        <a:p>
          <a:endParaRPr lang="en-US"/>
        </a:p>
      </dgm:t>
    </dgm:pt>
    <dgm:pt modelId="{B54CF623-A16C-4BA1-B26F-EF98577CEA84}" type="pres">
      <dgm:prSet presAssocID="{1CD634DB-865B-407F-B6D8-412F71E9094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F227E-E6E8-41C4-B6BC-7FACF883AF49}" type="pres">
      <dgm:prSet presAssocID="{FEA5D40F-AC14-4A8C-AE05-1D0D7AD1DBB1}" presName="Name9" presStyleLbl="parChTrans1D2" presStyleIdx="5" presStyleCnt="6"/>
      <dgm:spPr/>
      <dgm:t>
        <a:bodyPr/>
        <a:lstStyle/>
        <a:p>
          <a:endParaRPr lang="en-US"/>
        </a:p>
      </dgm:t>
    </dgm:pt>
    <dgm:pt modelId="{1A6D4D19-0177-4C6B-9246-BE3528D251E9}" type="pres">
      <dgm:prSet presAssocID="{FEA5D40F-AC14-4A8C-AE05-1D0D7AD1DBB1}" presName="connTx" presStyleLbl="parChTrans1D2" presStyleIdx="5" presStyleCnt="6"/>
      <dgm:spPr/>
      <dgm:t>
        <a:bodyPr/>
        <a:lstStyle/>
        <a:p>
          <a:endParaRPr lang="en-US"/>
        </a:p>
      </dgm:t>
    </dgm:pt>
    <dgm:pt modelId="{998EE64C-B3D7-405C-B650-5A55AEB01ABC}" type="pres">
      <dgm:prSet presAssocID="{20103690-369B-4212-9C76-684332112C1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17F2A7-B802-419D-BFD3-B7B1F97E6564}" type="presOf" srcId="{D8950E60-A4B0-4FBE-B6D9-2DA3F22F2093}" destId="{0BFDA1FD-6F01-4BE3-81AD-920FACD6C3A2}" srcOrd="0" destOrd="0" presId="urn:microsoft.com/office/officeart/2005/8/layout/radial1"/>
    <dgm:cxn modelId="{35E8F7A8-A31F-4480-A49F-336B09789D44}" srcId="{9CD1FC4C-8540-480F-AE73-D25A93797B8C}" destId="{2882F8F4-8276-4627-BB8D-38AB806A96C7}" srcOrd="2" destOrd="0" parTransId="{9ECCB5AA-281F-4748-8E25-19D3BEDCFCE6}" sibTransId="{79CC16F4-6E7B-4AA8-8705-81E7BF06B616}"/>
    <dgm:cxn modelId="{7AFAF379-E616-4A5F-8D85-82C9C0C9C06D}" type="presOf" srcId="{1CD634DB-865B-407F-B6D8-412F71E90946}" destId="{B54CF623-A16C-4BA1-B26F-EF98577CEA84}" srcOrd="0" destOrd="0" presId="urn:microsoft.com/office/officeart/2005/8/layout/radial1"/>
    <dgm:cxn modelId="{81B8ABAE-003A-442E-BCE4-D6C1039BFD56}" srcId="{9CD1FC4C-8540-480F-AE73-D25A93797B8C}" destId="{30FDAEEF-4CC8-45E4-8D1D-9AB5F75EE7F6}" srcOrd="0" destOrd="0" parTransId="{D8950E60-A4B0-4FBE-B6D9-2DA3F22F2093}" sibTransId="{26DD0DC5-44F2-43A2-A86A-CF5F6EA7AF0D}"/>
    <dgm:cxn modelId="{8D6BCE79-EA98-411B-9F6D-97A6E8C36F78}" type="presOf" srcId="{A2574371-FA8A-471D-BBFA-654FC45910A5}" destId="{BF20623F-ACC5-4196-85D4-3EA25214C9A7}" srcOrd="0" destOrd="0" presId="urn:microsoft.com/office/officeart/2005/8/layout/radial1"/>
    <dgm:cxn modelId="{D244333F-5011-4F7C-B690-5FB3C362D15F}" type="presOf" srcId="{F4E1337E-4B1A-44DA-BAD6-0B2FAD1CC1BA}" destId="{6457B8B3-E4D4-4A52-81D9-5F724670A163}" srcOrd="0" destOrd="0" presId="urn:microsoft.com/office/officeart/2005/8/layout/radial1"/>
    <dgm:cxn modelId="{B03A5DBC-5086-4A88-B989-E25E7C02D9C7}" type="presOf" srcId="{9CD1FC4C-8540-480F-AE73-D25A93797B8C}" destId="{9265F8ED-7F92-4531-8AA0-4A27CE40FE60}" srcOrd="0" destOrd="0" presId="urn:microsoft.com/office/officeart/2005/8/layout/radial1"/>
    <dgm:cxn modelId="{76C9553C-1039-450D-9E3D-9542D87396EE}" type="presOf" srcId="{832BF51B-0772-4D80-A77E-89ED06E9E0F4}" destId="{07EA8955-01C5-449D-A5B6-477006DF341B}" srcOrd="0" destOrd="0" presId="urn:microsoft.com/office/officeart/2005/8/layout/radial1"/>
    <dgm:cxn modelId="{A558656D-DFDD-4F0B-8C88-45BAA5665C53}" type="presOf" srcId="{DF6D40A2-4C8C-4AC3-93B8-97B85AC1EA43}" destId="{A0876EA7-4601-4379-9602-49A095022CC0}" srcOrd="1" destOrd="0" presId="urn:microsoft.com/office/officeart/2005/8/layout/radial1"/>
    <dgm:cxn modelId="{57DF97F0-17BA-434E-A204-0C5E94B84233}" srcId="{9CD1FC4C-8540-480F-AE73-D25A93797B8C}" destId="{1CD634DB-865B-407F-B6D8-412F71E90946}" srcOrd="4" destOrd="0" parTransId="{DF6D40A2-4C8C-4AC3-93B8-97B85AC1EA43}" sibTransId="{246843FB-30E9-4871-A69F-44D2F9F97409}"/>
    <dgm:cxn modelId="{2F09698B-E5C7-4498-A9E6-D889B533D99A}" srcId="{9CD1FC4C-8540-480F-AE73-D25A93797B8C}" destId="{F4E1337E-4B1A-44DA-BAD6-0B2FAD1CC1BA}" srcOrd="3" destOrd="0" parTransId="{DA19F8C5-1885-4095-8424-CB776982D83F}" sibTransId="{D8408A39-CA33-42BC-AA1B-DA5A3F97B79D}"/>
    <dgm:cxn modelId="{1BF69DC7-8AF6-4BAD-9BCB-648ECEB14C19}" type="presOf" srcId="{DA19F8C5-1885-4095-8424-CB776982D83F}" destId="{EE55A517-295E-4FA5-B062-AF09C3A5B57F}" srcOrd="0" destOrd="0" presId="urn:microsoft.com/office/officeart/2005/8/layout/radial1"/>
    <dgm:cxn modelId="{FBB3A2BA-CDA1-4C1B-937B-CAFECE34EF7F}" type="presOf" srcId="{FEA5D40F-AC14-4A8C-AE05-1D0D7AD1DBB1}" destId="{1A6D4D19-0177-4C6B-9246-BE3528D251E9}" srcOrd="1" destOrd="0" presId="urn:microsoft.com/office/officeart/2005/8/layout/radial1"/>
    <dgm:cxn modelId="{30287264-0DF0-4363-A582-0E846D5F9398}" type="presOf" srcId="{DA19F8C5-1885-4095-8424-CB776982D83F}" destId="{0373EC58-6320-43F7-8ACC-B619EDA695F9}" srcOrd="1" destOrd="0" presId="urn:microsoft.com/office/officeart/2005/8/layout/radial1"/>
    <dgm:cxn modelId="{3D396C7D-8363-4DF5-A18D-6BC58FE30CE9}" type="presOf" srcId="{DF6D40A2-4C8C-4AC3-93B8-97B85AC1EA43}" destId="{90859323-E739-4E1B-87A1-BC48CE2615F8}" srcOrd="0" destOrd="0" presId="urn:microsoft.com/office/officeart/2005/8/layout/radial1"/>
    <dgm:cxn modelId="{8698D8C0-E6EE-49BF-BCF3-2557C851BC02}" type="presOf" srcId="{A540C1E3-7E04-4308-A391-AE57B940AB22}" destId="{7FED3A61-A3C0-4FE1-9636-12546D55ABAF}" srcOrd="0" destOrd="0" presId="urn:microsoft.com/office/officeart/2005/8/layout/radial1"/>
    <dgm:cxn modelId="{C65B9FFC-4564-4E59-96A9-06CEC9E6D853}" srcId="{9CD1FC4C-8540-480F-AE73-D25A93797B8C}" destId="{A540C1E3-7E04-4308-A391-AE57B940AB22}" srcOrd="1" destOrd="0" parTransId="{A2574371-FA8A-471D-BBFA-654FC45910A5}" sibTransId="{E3E8773D-379C-4D68-85A1-677F2D7CDD82}"/>
    <dgm:cxn modelId="{052C5093-B69E-4D8A-AFD6-49327D4EED82}" type="presOf" srcId="{D8950E60-A4B0-4FBE-B6D9-2DA3F22F2093}" destId="{169B043C-BBD1-4A78-A554-4712399FA486}" srcOrd="1" destOrd="0" presId="urn:microsoft.com/office/officeart/2005/8/layout/radial1"/>
    <dgm:cxn modelId="{8579E932-68A9-4116-92D1-D38C05A4BCDD}" type="presOf" srcId="{9ECCB5AA-281F-4748-8E25-19D3BEDCFCE6}" destId="{CD5EDC05-20E2-41EE-ABEA-C19F716FEBF8}" srcOrd="0" destOrd="0" presId="urn:microsoft.com/office/officeart/2005/8/layout/radial1"/>
    <dgm:cxn modelId="{977C28C6-F837-4128-B6BD-9BB225DF425C}" type="presOf" srcId="{30FDAEEF-4CC8-45E4-8D1D-9AB5F75EE7F6}" destId="{CEA5E087-F95D-427B-AB78-1E655C36E754}" srcOrd="0" destOrd="0" presId="urn:microsoft.com/office/officeart/2005/8/layout/radial1"/>
    <dgm:cxn modelId="{D32210DE-744A-4ED3-9187-FB108284A9F6}" type="presOf" srcId="{20103690-369B-4212-9C76-684332112C16}" destId="{998EE64C-B3D7-405C-B650-5A55AEB01ABC}" srcOrd="0" destOrd="0" presId="urn:microsoft.com/office/officeart/2005/8/layout/radial1"/>
    <dgm:cxn modelId="{BFE30D5C-69E8-4841-8109-F5D52629C9E7}" type="presOf" srcId="{FEA5D40F-AC14-4A8C-AE05-1D0D7AD1DBB1}" destId="{1C6F227E-E6E8-41C4-B6BC-7FACF883AF49}" srcOrd="0" destOrd="0" presId="urn:microsoft.com/office/officeart/2005/8/layout/radial1"/>
    <dgm:cxn modelId="{E7FDF8A3-C9A6-4A54-971C-A39DE6FF7577}" type="presOf" srcId="{A2574371-FA8A-471D-BBFA-654FC45910A5}" destId="{4C7B4FED-4AE9-44A0-B88F-DCE37FE4E73B}" srcOrd="1" destOrd="0" presId="urn:microsoft.com/office/officeart/2005/8/layout/radial1"/>
    <dgm:cxn modelId="{B1643047-D6E5-40C2-8DDE-D16E84B71A00}" type="presOf" srcId="{2882F8F4-8276-4627-BB8D-38AB806A96C7}" destId="{7F7BC036-00DC-4F07-9D6A-8D2E30E3AE7C}" srcOrd="0" destOrd="0" presId="urn:microsoft.com/office/officeart/2005/8/layout/radial1"/>
    <dgm:cxn modelId="{A54CF21A-12AD-49D7-BEC8-28BA6CF0E446}" type="presOf" srcId="{9ECCB5AA-281F-4748-8E25-19D3BEDCFCE6}" destId="{96286B50-467E-4FD2-96E4-06E0AD4BC47C}" srcOrd="1" destOrd="0" presId="urn:microsoft.com/office/officeart/2005/8/layout/radial1"/>
    <dgm:cxn modelId="{7CD8E802-9EBF-4692-9C0E-DF6A95CB7923}" srcId="{9CD1FC4C-8540-480F-AE73-D25A93797B8C}" destId="{20103690-369B-4212-9C76-684332112C16}" srcOrd="5" destOrd="0" parTransId="{FEA5D40F-AC14-4A8C-AE05-1D0D7AD1DBB1}" sibTransId="{9402A298-FB13-448B-9C28-E6E280F7138E}"/>
    <dgm:cxn modelId="{D1BC5B54-5A44-4C9E-BCD8-144BB2185AE6}" srcId="{832BF51B-0772-4D80-A77E-89ED06E9E0F4}" destId="{9CD1FC4C-8540-480F-AE73-D25A93797B8C}" srcOrd="0" destOrd="0" parTransId="{12E8CA0E-750C-49BF-B3F3-835A89BD0F96}" sibTransId="{12230694-4B44-4EFC-A372-CB4D58031284}"/>
    <dgm:cxn modelId="{967A710D-86D7-4895-9515-11267B2A784D}" type="presParOf" srcId="{07EA8955-01C5-449D-A5B6-477006DF341B}" destId="{9265F8ED-7F92-4531-8AA0-4A27CE40FE60}" srcOrd="0" destOrd="0" presId="urn:microsoft.com/office/officeart/2005/8/layout/radial1"/>
    <dgm:cxn modelId="{6E416BCF-A4E6-4C88-BE3A-FAC30D70B92C}" type="presParOf" srcId="{07EA8955-01C5-449D-A5B6-477006DF341B}" destId="{0BFDA1FD-6F01-4BE3-81AD-920FACD6C3A2}" srcOrd="1" destOrd="0" presId="urn:microsoft.com/office/officeart/2005/8/layout/radial1"/>
    <dgm:cxn modelId="{C2AE410F-3A04-45E4-8DDF-80F238CCD715}" type="presParOf" srcId="{0BFDA1FD-6F01-4BE3-81AD-920FACD6C3A2}" destId="{169B043C-BBD1-4A78-A554-4712399FA486}" srcOrd="0" destOrd="0" presId="urn:microsoft.com/office/officeart/2005/8/layout/radial1"/>
    <dgm:cxn modelId="{75B1CFEC-6EE6-4B7E-9AD7-5510832EFB7A}" type="presParOf" srcId="{07EA8955-01C5-449D-A5B6-477006DF341B}" destId="{CEA5E087-F95D-427B-AB78-1E655C36E754}" srcOrd="2" destOrd="0" presId="urn:microsoft.com/office/officeart/2005/8/layout/radial1"/>
    <dgm:cxn modelId="{D40DE1D1-0CDA-476C-8568-E9A644B6BD97}" type="presParOf" srcId="{07EA8955-01C5-449D-A5B6-477006DF341B}" destId="{BF20623F-ACC5-4196-85D4-3EA25214C9A7}" srcOrd="3" destOrd="0" presId="urn:microsoft.com/office/officeart/2005/8/layout/radial1"/>
    <dgm:cxn modelId="{537CD4AE-D570-4879-B377-D2ED34A93EE4}" type="presParOf" srcId="{BF20623F-ACC5-4196-85D4-3EA25214C9A7}" destId="{4C7B4FED-4AE9-44A0-B88F-DCE37FE4E73B}" srcOrd="0" destOrd="0" presId="urn:microsoft.com/office/officeart/2005/8/layout/radial1"/>
    <dgm:cxn modelId="{4AEB79A9-6AF8-434F-A6DE-6F30F3B7E603}" type="presParOf" srcId="{07EA8955-01C5-449D-A5B6-477006DF341B}" destId="{7FED3A61-A3C0-4FE1-9636-12546D55ABAF}" srcOrd="4" destOrd="0" presId="urn:microsoft.com/office/officeart/2005/8/layout/radial1"/>
    <dgm:cxn modelId="{BA3D246F-AF18-4991-9CCF-8F80F733DF93}" type="presParOf" srcId="{07EA8955-01C5-449D-A5B6-477006DF341B}" destId="{CD5EDC05-20E2-41EE-ABEA-C19F716FEBF8}" srcOrd="5" destOrd="0" presId="urn:microsoft.com/office/officeart/2005/8/layout/radial1"/>
    <dgm:cxn modelId="{8B927D39-D67F-49D3-B73F-44927A03B6D8}" type="presParOf" srcId="{CD5EDC05-20E2-41EE-ABEA-C19F716FEBF8}" destId="{96286B50-467E-4FD2-96E4-06E0AD4BC47C}" srcOrd="0" destOrd="0" presId="urn:microsoft.com/office/officeart/2005/8/layout/radial1"/>
    <dgm:cxn modelId="{ECE1CDD7-10A6-4DB8-808B-593DD13FE4D4}" type="presParOf" srcId="{07EA8955-01C5-449D-A5B6-477006DF341B}" destId="{7F7BC036-00DC-4F07-9D6A-8D2E30E3AE7C}" srcOrd="6" destOrd="0" presId="urn:microsoft.com/office/officeart/2005/8/layout/radial1"/>
    <dgm:cxn modelId="{C82EE4AE-36B6-467F-8443-5020E21656EC}" type="presParOf" srcId="{07EA8955-01C5-449D-A5B6-477006DF341B}" destId="{EE55A517-295E-4FA5-B062-AF09C3A5B57F}" srcOrd="7" destOrd="0" presId="urn:microsoft.com/office/officeart/2005/8/layout/radial1"/>
    <dgm:cxn modelId="{44F4EFF0-FEFB-4EA4-81B3-DFF9109B166A}" type="presParOf" srcId="{EE55A517-295E-4FA5-B062-AF09C3A5B57F}" destId="{0373EC58-6320-43F7-8ACC-B619EDA695F9}" srcOrd="0" destOrd="0" presId="urn:microsoft.com/office/officeart/2005/8/layout/radial1"/>
    <dgm:cxn modelId="{640FFA67-86DA-4AE9-9830-5C7D6A61F522}" type="presParOf" srcId="{07EA8955-01C5-449D-A5B6-477006DF341B}" destId="{6457B8B3-E4D4-4A52-81D9-5F724670A163}" srcOrd="8" destOrd="0" presId="urn:microsoft.com/office/officeart/2005/8/layout/radial1"/>
    <dgm:cxn modelId="{5A2677FD-5554-4CA1-AB96-2F69E5427D8A}" type="presParOf" srcId="{07EA8955-01C5-449D-A5B6-477006DF341B}" destId="{90859323-E739-4E1B-87A1-BC48CE2615F8}" srcOrd="9" destOrd="0" presId="urn:microsoft.com/office/officeart/2005/8/layout/radial1"/>
    <dgm:cxn modelId="{78485B3D-18B4-428E-AA0E-3AC52293195A}" type="presParOf" srcId="{90859323-E739-4E1B-87A1-BC48CE2615F8}" destId="{A0876EA7-4601-4379-9602-49A095022CC0}" srcOrd="0" destOrd="0" presId="urn:microsoft.com/office/officeart/2005/8/layout/radial1"/>
    <dgm:cxn modelId="{051B48F5-7AF2-4BD8-90A2-152EFC536352}" type="presParOf" srcId="{07EA8955-01C5-449D-A5B6-477006DF341B}" destId="{B54CF623-A16C-4BA1-B26F-EF98577CEA84}" srcOrd="10" destOrd="0" presId="urn:microsoft.com/office/officeart/2005/8/layout/radial1"/>
    <dgm:cxn modelId="{FDCCEC25-1705-4AC1-B131-F5EFB2C9BB65}" type="presParOf" srcId="{07EA8955-01C5-449D-A5B6-477006DF341B}" destId="{1C6F227E-E6E8-41C4-B6BC-7FACF883AF49}" srcOrd="11" destOrd="0" presId="urn:microsoft.com/office/officeart/2005/8/layout/radial1"/>
    <dgm:cxn modelId="{9B9F4662-BF94-40AC-8280-3218D8E03584}" type="presParOf" srcId="{1C6F227E-E6E8-41C4-B6BC-7FACF883AF49}" destId="{1A6D4D19-0177-4C6B-9246-BE3528D251E9}" srcOrd="0" destOrd="0" presId="urn:microsoft.com/office/officeart/2005/8/layout/radial1"/>
    <dgm:cxn modelId="{BD419B29-4746-475F-90DD-841EE9907964}" type="presParOf" srcId="{07EA8955-01C5-449D-A5B6-477006DF341B}" destId="{998EE64C-B3D7-405C-B650-5A55AEB01ABC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32BF51B-0772-4D80-A77E-89ED06E9E0F4}" type="doc">
      <dgm:prSet loTypeId="urn:microsoft.com/office/officeart/2005/8/layout/radial1" loCatId="cycle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CD1FC4C-8540-480F-AE73-D25A93797B8C}">
      <dgm:prSet phldrT="[Text]"/>
      <dgm:spPr/>
      <dgm:t>
        <a:bodyPr/>
        <a:lstStyle/>
        <a:p>
          <a:r>
            <a:rPr lang="en-GB" dirty="0" smtClean="0"/>
            <a:t>STP</a:t>
          </a:r>
          <a:endParaRPr lang="en-US" dirty="0"/>
        </a:p>
      </dgm:t>
    </dgm:pt>
    <dgm:pt modelId="{12E8CA0E-750C-49BF-B3F3-835A89BD0F96}" type="parTrans" cxnId="{D1BC5B54-5A44-4C9E-BCD8-144BB2185AE6}">
      <dgm:prSet/>
      <dgm:spPr/>
      <dgm:t>
        <a:bodyPr/>
        <a:lstStyle/>
        <a:p>
          <a:endParaRPr lang="en-US"/>
        </a:p>
      </dgm:t>
    </dgm:pt>
    <dgm:pt modelId="{12230694-4B44-4EFC-A372-CB4D58031284}" type="sibTrans" cxnId="{D1BC5B54-5A44-4C9E-BCD8-144BB2185AE6}">
      <dgm:prSet/>
      <dgm:spPr/>
      <dgm:t>
        <a:bodyPr/>
        <a:lstStyle/>
        <a:p>
          <a:endParaRPr lang="en-US"/>
        </a:p>
      </dgm:t>
    </dgm:pt>
    <dgm:pt modelId="{30FDAEEF-4CC8-45E4-8D1D-9AB5F75EE7F6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What</a:t>
          </a:r>
          <a:endParaRPr lang="en-US" dirty="0"/>
        </a:p>
      </dgm:t>
    </dgm:pt>
    <dgm:pt modelId="{D8950E60-A4B0-4FBE-B6D9-2DA3F22F2093}" type="parTrans" cxnId="{81B8ABAE-003A-442E-BCE4-D6C1039BFD56}">
      <dgm:prSet/>
      <dgm:spPr/>
      <dgm:t>
        <a:bodyPr/>
        <a:lstStyle/>
        <a:p>
          <a:endParaRPr lang="en-US"/>
        </a:p>
      </dgm:t>
    </dgm:pt>
    <dgm:pt modelId="{26DD0DC5-44F2-43A2-A86A-CF5F6EA7AF0D}" type="sibTrans" cxnId="{81B8ABAE-003A-442E-BCE4-D6C1039BFD56}">
      <dgm:prSet/>
      <dgm:spPr/>
      <dgm:t>
        <a:bodyPr/>
        <a:lstStyle/>
        <a:p>
          <a:endParaRPr lang="en-US"/>
        </a:p>
      </dgm:t>
    </dgm:pt>
    <dgm:pt modelId="{A540C1E3-7E04-4308-A391-AE57B940AB22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Where from</a:t>
          </a:r>
          <a:endParaRPr lang="en-US" dirty="0"/>
        </a:p>
      </dgm:t>
    </dgm:pt>
    <dgm:pt modelId="{A2574371-FA8A-471D-BBFA-654FC45910A5}" type="parTrans" cxnId="{C65B9FFC-4564-4E59-96A9-06CEC9E6D853}">
      <dgm:prSet/>
      <dgm:spPr/>
      <dgm:t>
        <a:bodyPr/>
        <a:lstStyle/>
        <a:p>
          <a:endParaRPr lang="en-US"/>
        </a:p>
      </dgm:t>
    </dgm:pt>
    <dgm:pt modelId="{E3E8773D-379C-4D68-85A1-677F2D7CDD82}" type="sibTrans" cxnId="{C65B9FFC-4564-4E59-96A9-06CEC9E6D853}">
      <dgm:prSet/>
      <dgm:spPr/>
      <dgm:t>
        <a:bodyPr/>
        <a:lstStyle/>
        <a:p>
          <a:endParaRPr lang="en-US"/>
        </a:p>
      </dgm:t>
    </dgm:pt>
    <dgm:pt modelId="{2882F8F4-8276-4627-BB8D-38AB806A96C7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Where to</a:t>
          </a:r>
          <a:endParaRPr lang="en-US" dirty="0"/>
        </a:p>
      </dgm:t>
    </dgm:pt>
    <dgm:pt modelId="{9ECCB5AA-281F-4748-8E25-19D3BEDCFCE6}" type="parTrans" cxnId="{35E8F7A8-A31F-4480-A49F-336B09789D44}">
      <dgm:prSet/>
      <dgm:spPr/>
      <dgm:t>
        <a:bodyPr/>
        <a:lstStyle/>
        <a:p>
          <a:endParaRPr lang="en-US"/>
        </a:p>
      </dgm:t>
    </dgm:pt>
    <dgm:pt modelId="{79CC16F4-6E7B-4AA8-8705-81E7BF06B616}" type="sibTrans" cxnId="{35E8F7A8-A31F-4480-A49F-336B09789D44}">
      <dgm:prSet/>
      <dgm:spPr/>
      <dgm:t>
        <a:bodyPr/>
        <a:lstStyle/>
        <a:p>
          <a:endParaRPr lang="en-US"/>
        </a:p>
      </dgm:t>
    </dgm:pt>
    <dgm:pt modelId="{F4E1337E-4B1A-44DA-BAD6-0B2FAD1CC1BA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 smtClean="0"/>
            <a:t>How</a:t>
          </a:r>
          <a:endParaRPr lang="en-US" dirty="0"/>
        </a:p>
      </dgm:t>
    </dgm:pt>
    <dgm:pt modelId="{DA19F8C5-1885-4095-8424-CB776982D83F}" type="parTrans" cxnId="{2F09698B-E5C7-4498-A9E6-D889B533D99A}">
      <dgm:prSet/>
      <dgm:spPr/>
      <dgm:t>
        <a:bodyPr/>
        <a:lstStyle/>
        <a:p>
          <a:endParaRPr lang="en-US"/>
        </a:p>
      </dgm:t>
    </dgm:pt>
    <dgm:pt modelId="{D8408A39-CA33-42BC-AA1B-DA5A3F97B79D}" type="sibTrans" cxnId="{2F09698B-E5C7-4498-A9E6-D889B533D99A}">
      <dgm:prSet/>
      <dgm:spPr/>
      <dgm:t>
        <a:bodyPr/>
        <a:lstStyle/>
        <a:p>
          <a:endParaRPr lang="en-US"/>
        </a:p>
      </dgm:t>
    </dgm:pt>
    <dgm:pt modelId="{1CD634DB-865B-407F-B6D8-412F71E90946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Mistakes</a:t>
          </a:r>
          <a:endParaRPr lang="en-US" dirty="0"/>
        </a:p>
      </dgm:t>
    </dgm:pt>
    <dgm:pt modelId="{DF6D40A2-4C8C-4AC3-93B8-97B85AC1EA43}" type="parTrans" cxnId="{57DF97F0-17BA-434E-A204-0C5E94B84233}">
      <dgm:prSet/>
      <dgm:spPr/>
      <dgm:t>
        <a:bodyPr/>
        <a:lstStyle/>
        <a:p>
          <a:endParaRPr lang="en-US"/>
        </a:p>
      </dgm:t>
    </dgm:pt>
    <dgm:pt modelId="{246843FB-30E9-4871-A69F-44D2F9F97409}" type="sibTrans" cxnId="{57DF97F0-17BA-434E-A204-0C5E94B84233}">
      <dgm:prSet/>
      <dgm:spPr/>
      <dgm:t>
        <a:bodyPr/>
        <a:lstStyle/>
        <a:p>
          <a:endParaRPr lang="en-US"/>
        </a:p>
      </dgm:t>
    </dgm:pt>
    <dgm:pt modelId="{20103690-369B-4212-9C76-684332112C16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Main choices</a:t>
          </a:r>
          <a:endParaRPr lang="en-US" dirty="0"/>
        </a:p>
      </dgm:t>
    </dgm:pt>
    <dgm:pt modelId="{FEA5D40F-AC14-4A8C-AE05-1D0D7AD1DBB1}" type="parTrans" cxnId="{7CD8E802-9EBF-4692-9C0E-DF6A95CB7923}">
      <dgm:prSet/>
      <dgm:spPr/>
      <dgm:t>
        <a:bodyPr/>
        <a:lstStyle/>
        <a:p>
          <a:endParaRPr lang="en-US"/>
        </a:p>
      </dgm:t>
    </dgm:pt>
    <dgm:pt modelId="{9402A298-FB13-448B-9C28-E6E280F7138E}" type="sibTrans" cxnId="{7CD8E802-9EBF-4692-9C0E-DF6A95CB7923}">
      <dgm:prSet/>
      <dgm:spPr/>
      <dgm:t>
        <a:bodyPr/>
        <a:lstStyle/>
        <a:p>
          <a:endParaRPr lang="en-US"/>
        </a:p>
      </dgm:t>
    </dgm:pt>
    <dgm:pt modelId="{07EA8955-01C5-449D-A5B6-477006DF341B}" type="pres">
      <dgm:prSet presAssocID="{832BF51B-0772-4D80-A77E-89ED06E9E0F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65F8ED-7F92-4531-8AA0-4A27CE40FE60}" type="pres">
      <dgm:prSet presAssocID="{9CD1FC4C-8540-480F-AE73-D25A93797B8C}" presName="centerShape" presStyleLbl="node0" presStyleIdx="0" presStyleCnt="1"/>
      <dgm:spPr/>
      <dgm:t>
        <a:bodyPr/>
        <a:lstStyle/>
        <a:p>
          <a:endParaRPr lang="en-US"/>
        </a:p>
      </dgm:t>
    </dgm:pt>
    <dgm:pt modelId="{0BFDA1FD-6F01-4BE3-81AD-920FACD6C3A2}" type="pres">
      <dgm:prSet presAssocID="{D8950E60-A4B0-4FBE-B6D9-2DA3F22F2093}" presName="Name9" presStyleLbl="parChTrans1D2" presStyleIdx="0" presStyleCnt="6"/>
      <dgm:spPr/>
      <dgm:t>
        <a:bodyPr/>
        <a:lstStyle/>
        <a:p>
          <a:endParaRPr lang="en-US"/>
        </a:p>
      </dgm:t>
    </dgm:pt>
    <dgm:pt modelId="{169B043C-BBD1-4A78-A554-4712399FA486}" type="pres">
      <dgm:prSet presAssocID="{D8950E60-A4B0-4FBE-B6D9-2DA3F22F2093}" presName="connTx" presStyleLbl="parChTrans1D2" presStyleIdx="0" presStyleCnt="6"/>
      <dgm:spPr/>
      <dgm:t>
        <a:bodyPr/>
        <a:lstStyle/>
        <a:p>
          <a:endParaRPr lang="en-US"/>
        </a:p>
      </dgm:t>
    </dgm:pt>
    <dgm:pt modelId="{CEA5E087-F95D-427B-AB78-1E655C36E754}" type="pres">
      <dgm:prSet presAssocID="{30FDAEEF-4CC8-45E4-8D1D-9AB5F75EE7F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20623F-ACC5-4196-85D4-3EA25214C9A7}" type="pres">
      <dgm:prSet presAssocID="{A2574371-FA8A-471D-BBFA-654FC45910A5}" presName="Name9" presStyleLbl="parChTrans1D2" presStyleIdx="1" presStyleCnt="6"/>
      <dgm:spPr/>
      <dgm:t>
        <a:bodyPr/>
        <a:lstStyle/>
        <a:p>
          <a:endParaRPr lang="en-US"/>
        </a:p>
      </dgm:t>
    </dgm:pt>
    <dgm:pt modelId="{4C7B4FED-4AE9-44A0-B88F-DCE37FE4E73B}" type="pres">
      <dgm:prSet presAssocID="{A2574371-FA8A-471D-BBFA-654FC45910A5}" presName="connTx" presStyleLbl="parChTrans1D2" presStyleIdx="1" presStyleCnt="6"/>
      <dgm:spPr/>
      <dgm:t>
        <a:bodyPr/>
        <a:lstStyle/>
        <a:p>
          <a:endParaRPr lang="en-US"/>
        </a:p>
      </dgm:t>
    </dgm:pt>
    <dgm:pt modelId="{7FED3A61-A3C0-4FE1-9636-12546D55ABAF}" type="pres">
      <dgm:prSet presAssocID="{A540C1E3-7E04-4308-A391-AE57B940AB2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EDC05-20E2-41EE-ABEA-C19F716FEBF8}" type="pres">
      <dgm:prSet presAssocID="{9ECCB5AA-281F-4748-8E25-19D3BEDCFCE6}" presName="Name9" presStyleLbl="parChTrans1D2" presStyleIdx="2" presStyleCnt="6"/>
      <dgm:spPr/>
      <dgm:t>
        <a:bodyPr/>
        <a:lstStyle/>
        <a:p>
          <a:endParaRPr lang="en-US"/>
        </a:p>
      </dgm:t>
    </dgm:pt>
    <dgm:pt modelId="{96286B50-467E-4FD2-96E4-06E0AD4BC47C}" type="pres">
      <dgm:prSet presAssocID="{9ECCB5AA-281F-4748-8E25-19D3BEDCFCE6}" presName="connTx" presStyleLbl="parChTrans1D2" presStyleIdx="2" presStyleCnt="6"/>
      <dgm:spPr/>
      <dgm:t>
        <a:bodyPr/>
        <a:lstStyle/>
        <a:p>
          <a:endParaRPr lang="en-US"/>
        </a:p>
      </dgm:t>
    </dgm:pt>
    <dgm:pt modelId="{7F7BC036-00DC-4F07-9D6A-8D2E30E3AE7C}" type="pres">
      <dgm:prSet presAssocID="{2882F8F4-8276-4627-BB8D-38AB806A96C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5A517-295E-4FA5-B062-AF09C3A5B57F}" type="pres">
      <dgm:prSet presAssocID="{DA19F8C5-1885-4095-8424-CB776982D83F}" presName="Name9" presStyleLbl="parChTrans1D2" presStyleIdx="3" presStyleCnt="6"/>
      <dgm:spPr/>
      <dgm:t>
        <a:bodyPr/>
        <a:lstStyle/>
        <a:p>
          <a:endParaRPr lang="en-US"/>
        </a:p>
      </dgm:t>
    </dgm:pt>
    <dgm:pt modelId="{0373EC58-6320-43F7-8ACC-B619EDA695F9}" type="pres">
      <dgm:prSet presAssocID="{DA19F8C5-1885-4095-8424-CB776982D83F}" presName="connTx" presStyleLbl="parChTrans1D2" presStyleIdx="3" presStyleCnt="6"/>
      <dgm:spPr/>
      <dgm:t>
        <a:bodyPr/>
        <a:lstStyle/>
        <a:p>
          <a:endParaRPr lang="en-US"/>
        </a:p>
      </dgm:t>
    </dgm:pt>
    <dgm:pt modelId="{6457B8B3-E4D4-4A52-81D9-5F724670A163}" type="pres">
      <dgm:prSet presAssocID="{F4E1337E-4B1A-44DA-BAD6-0B2FAD1CC1B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59323-E739-4E1B-87A1-BC48CE2615F8}" type="pres">
      <dgm:prSet presAssocID="{DF6D40A2-4C8C-4AC3-93B8-97B85AC1EA43}" presName="Name9" presStyleLbl="parChTrans1D2" presStyleIdx="4" presStyleCnt="6"/>
      <dgm:spPr/>
      <dgm:t>
        <a:bodyPr/>
        <a:lstStyle/>
        <a:p>
          <a:endParaRPr lang="en-US"/>
        </a:p>
      </dgm:t>
    </dgm:pt>
    <dgm:pt modelId="{A0876EA7-4601-4379-9602-49A095022CC0}" type="pres">
      <dgm:prSet presAssocID="{DF6D40A2-4C8C-4AC3-93B8-97B85AC1EA43}" presName="connTx" presStyleLbl="parChTrans1D2" presStyleIdx="4" presStyleCnt="6"/>
      <dgm:spPr/>
      <dgm:t>
        <a:bodyPr/>
        <a:lstStyle/>
        <a:p>
          <a:endParaRPr lang="en-US"/>
        </a:p>
      </dgm:t>
    </dgm:pt>
    <dgm:pt modelId="{B54CF623-A16C-4BA1-B26F-EF98577CEA84}" type="pres">
      <dgm:prSet presAssocID="{1CD634DB-865B-407F-B6D8-412F71E9094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F227E-E6E8-41C4-B6BC-7FACF883AF49}" type="pres">
      <dgm:prSet presAssocID="{FEA5D40F-AC14-4A8C-AE05-1D0D7AD1DBB1}" presName="Name9" presStyleLbl="parChTrans1D2" presStyleIdx="5" presStyleCnt="6"/>
      <dgm:spPr/>
      <dgm:t>
        <a:bodyPr/>
        <a:lstStyle/>
        <a:p>
          <a:endParaRPr lang="en-US"/>
        </a:p>
      </dgm:t>
    </dgm:pt>
    <dgm:pt modelId="{1A6D4D19-0177-4C6B-9246-BE3528D251E9}" type="pres">
      <dgm:prSet presAssocID="{FEA5D40F-AC14-4A8C-AE05-1D0D7AD1DBB1}" presName="connTx" presStyleLbl="parChTrans1D2" presStyleIdx="5" presStyleCnt="6"/>
      <dgm:spPr/>
      <dgm:t>
        <a:bodyPr/>
        <a:lstStyle/>
        <a:p>
          <a:endParaRPr lang="en-US"/>
        </a:p>
      </dgm:t>
    </dgm:pt>
    <dgm:pt modelId="{998EE64C-B3D7-405C-B650-5A55AEB01ABC}" type="pres">
      <dgm:prSet presAssocID="{20103690-369B-4212-9C76-684332112C1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CC917E-86B4-4D56-B151-9238D49455CB}" type="presOf" srcId="{DA19F8C5-1885-4095-8424-CB776982D83F}" destId="{0373EC58-6320-43F7-8ACC-B619EDA695F9}" srcOrd="1" destOrd="0" presId="urn:microsoft.com/office/officeart/2005/8/layout/radial1"/>
    <dgm:cxn modelId="{458B4FC7-63C3-40FF-96F3-2810BD9ED2C4}" type="presOf" srcId="{9CD1FC4C-8540-480F-AE73-D25A93797B8C}" destId="{9265F8ED-7F92-4531-8AA0-4A27CE40FE60}" srcOrd="0" destOrd="0" presId="urn:microsoft.com/office/officeart/2005/8/layout/radial1"/>
    <dgm:cxn modelId="{C65B9FFC-4564-4E59-96A9-06CEC9E6D853}" srcId="{9CD1FC4C-8540-480F-AE73-D25A93797B8C}" destId="{A540C1E3-7E04-4308-A391-AE57B940AB22}" srcOrd="1" destOrd="0" parTransId="{A2574371-FA8A-471D-BBFA-654FC45910A5}" sibTransId="{E3E8773D-379C-4D68-85A1-677F2D7CDD82}"/>
    <dgm:cxn modelId="{57DF97F0-17BA-434E-A204-0C5E94B84233}" srcId="{9CD1FC4C-8540-480F-AE73-D25A93797B8C}" destId="{1CD634DB-865B-407F-B6D8-412F71E90946}" srcOrd="4" destOrd="0" parTransId="{DF6D40A2-4C8C-4AC3-93B8-97B85AC1EA43}" sibTransId="{246843FB-30E9-4871-A69F-44D2F9F97409}"/>
    <dgm:cxn modelId="{5C23381A-2810-4832-BB9D-E53A5DE4B308}" type="presOf" srcId="{9ECCB5AA-281F-4748-8E25-19D3BEDCFCE6}" destId="{96286B50-467E-4FD2-96E4-06E0AD4BC47C}" srcOrd="1" destOrd="0" presId="urn:microsoft.com/office/officeart/2005/8/layout/radial1"/>
    <dgm:cxn modelId="{35E8F7A8-A31F-4480-A49F-336B09789D44}" srcId="{9CD1FC4C-8540-480F-AE73-D25A93797B8C}" destId="{2882F8F4-8276-4627-BB8D-38AB806A96C7}" srcOrd="2" destOrd="0" parTransId="{9ECCB5AA-281F-4748-8E25-19D3BEDCFCE6}" sibTransId="{79CC16F4-6E7B-4AA8-8705-81E7BF06B616}"/>
    <dgm:cxn modelId="{81B8ABAE-003A-442E-BCE4-D6C1039BFD56}" srcId="{9CD1FC4C-8540-480F-AE73-D25A93797B8C}" destId="{30FDAEEF-4CC8-45E4-8D1D-9AB5F75EE7F6}" srcOrd="0" destOrd="0" parTransId="{D8950E60-A4B0-4FBE-B6D9-2DA3F22F2093}" sibTransId="{26DD0DC5-44F2-43A2-A86A-CF5F6EA7AF0D}"/>
    <dgm:cxn modelId="{7AFAA9EE-95FA-4143-A550-8D4232999739}" type="presOf" srcId="{A2574371-FA8A-471D-BBFA-654FC45910A5}" destId="{BF20623F-ACC5-4196-85D4-3EA25214C9A7}" srcOrd="0" destOrd="0" presId="urn:microsoft.com/office/officeart/2005/8/layout/radial1"/>
    <dgm:cxn modelId="{7CD8E802-9EBF-4692-9C0E-DF6A95CB7923}" srcId="{9CD1FC4C-8540-480F-AE73-D25A93797B8C}" destId="{20103690-369B-4212-9C76-684332112C16}" srcOrd="5" destOrd="0" parTransId="{FEA5D40F-AC14-4A8C-AE05-1D0D7AD1DBB1}" sibTransId="{9402A298-FB13-448B-9C28-E6E280F7138E}"/>
    <dgm:cxn modelId="{D1BC5B54-5A44-4C9E-BCD8-144BB2185AE6}" srcId="{832BF51B-0772-4D80-A77E-89ED06E9E0F4}" destId="{9CD1FC4C-8540-480F-AE73-D25A93797B8C}" srcOrd="0" destOrd="0" parTransId="{12E8CA0E-750C-49BF-B3F3-835A89BD0F96}" sibTransId="{12230694-4B44-4EFC-A372-CB4D58031284}"/>
    <dgm:cxn modelId="{2D8299CC-F8A5-47A7-BC47-BA36CC586CB1}" type="presOf" srcId="{A540C1E3-7E04-4308-A391-AE57B940AB22}" destId="{7FED3A61-A3C0-4FE1-9636-12546D55ABAF}" srcOrd="0" destOrd="0" presId="urn:microsoft.com/office/officeart/2005/8/layout/radial1"/>
    <dgm:cxn modelId="{58FAB3D0-F2A1-4D8A-9688-76AD192AFAED}" type="presOf" srcId="{D8950E60-A4B0-4FBE-B6D9-2DA3F22F2093}" destId="{169B043C-BBD1-4A78-A554-4712399FA486}" srcOrd="1" destOrd="0" presId="urn:microsoft.com/office/officeart/2005/8/layout/radial1"/>
    <dgm:cxn modelId="{C0323D0F-C1B2-41AE-A3A0-D2845343F95F}" type="presOf" srcId="{D8950E60-A4B0-4FBE-B6D9-2DA3F22F2093}" destId="{0BFDA1FD-6F01-4BE3-81AD-920FACD6C3A2}" srcOrd="0" destOrd="0" presId="urn:microsoft.com/office/officeart/2005/8/layout/radial1"/>
    <dgm:cxn modelId="{2F09698B-E5C7-4498-A9E6-D889B533D99A}" srcId="{9CD1FC4C-8540-480F-AE73-D25A93797B8C}" destId="{F4E1337E-4B1A-44DA-BAD6-0B2FAD1CC1BA}" srcOrd="3" destOrd="0" parTransId="{DA19F8C5-1885-4095-8424-CB776982D83F}" sibTransId="{D8408A39-CA33-42BC-AA1B-DA5A3F97B79D}"/>
    <dgm:cxn modelId="{52CAE81E-F052-4BC4-8C4F-E56E97321A49}" type="presOf" srcId="{F4E1337E-4B1A-44DA-BAD6-0B2FAD1CC1BA}" destId="{6457B8B3-E4D4-4A52-81D9-5F724670A163}" srcOrd="0" destOrd="0" presId="urn:microsoft.com/office/officeart/2005/8/layout/radial1"/>
    <dgm:cxn modelId="{D5178CED-8532-492A-981D-D259D8BB0788}" type="presOf" srcId="{2882F8F4-8276-4627-BB8D-38AB806A96C7}" destId="{7F7BC036-00DC-4F07-9D6A-8D2E30E3AE7C}" srcOrd="0" destOrd="0" presId="urn:microsoft.com/office/officeart/2005/8/layout/radial1"/>
    <dgm:cxn modelId="{C559EF2C-90B8-4963-A47F-C05CD4BBEE7C}" type="presOf" srcId="{DA19F8C5-1885-4095-8424-CB776982D83F}" destId="{EE55A517-295E-4FA5-B062-AF09C3A5B57F}" srcOrd="0" destOrd="0" presId="urn:microsoft.com/office/officeart/2005/8/layout/radial1"/>
    <dgm:cxn modelId="{3FE0D511-2580-48DE-99D5-08D47A4D2BA8}" type="presOf" srcId="{1CD634DB-865B-407F-B6D8-412F71E90946}" destId="{B54CF623-A16C-4BA1-B26F-EF98577CEA84}" srcOrd="0" destOrd="0" presId="urn:microsoft.com/office/officeart/2005/8/layout/radial1"/>
    <dgm:cxn modelId="{C71ABAD1-9561-4F81-9672-1D740FD3F371}" type="presOf" srcId="{FEA5D40F-AC14-4A8C-AE05-1D0D7AD1DBB1}" destId="{1C6F227E-E6E8-41C4-B6BC-7FACF883AF49}" srcOrd="0" destOrd="0" presId="urn:microsoft.com/office/officeart/2005/8/layout/radial1"/>
    <dgm:cxn modelId="{8A24720D-AC3C-4B52-8D21-DEEDF2EBEC08}" type="presOf" srcId="{FEA5D40F-AC14-4A8C-AE05-1D0D7AD1DBB1}" destId="{1A6D4D19-0177-4C6B-9246-BE3528D251E9}" srcOrd="1" destOrd="0" presId="urn:microsoft.com/office/officeart/2005/8/layout/radial1"/>
    <dgm:cxn modelId="{3B582D19-547C-4B8E-B99B-7A10E14801A6}" type="presOf" srcId="{DF6D40A2-4C8C-4AC3-93B8-97B85AC1EA43}" destId="{A0876EA7-4601-4379-9602-49A095022CC0}" srcOrd="1" destOrd="0" presId="urn:microsoft.com/office/officeart/2005/8/layout/radial1"/>
    <dgm:cxn modelId="{C4717E9C-CF39-4544-83B1-C5885F3E6796}" type="presOf" srcId="{9ECCB5AA-281F-4748-8E25-19D3BEDCFCE6}" destId="{CD5EDC05-20E2-41EE-ABEA-C19F716FEBF8}" srcOrd="0" destOrd="0" presId="urn:microsoft.com/office/officeart/2005/8/layout/radial1"/>
    <dgm:cxn modelId="{216738D8-7676-42E5-8032-57CBC7431B39}" type="presOf" srcId="{A2574371-FA8A-471D-BBFA-654FC45910A5}" destId="{4C7B4FED-4AE9-44A0-B88F-DCE37FE4E73B}" srcOrd="1" destOrd="0" presId="urn:microsoft.com/office/officeart/2005/8/layout/radial1"/>
    <dgm:cxn modelId="{0CCDC4B2-A342-4B3C-AD96-34E24B732D87}" type="presOf" srcId="{20103690-369B-4212-9C76-684332112C16}" destId="{998EE64C-B3D7-405C-B650-5A55AEB01ABC}" srcOrd="0" destOrd="0" presId="urn:microsoft.com/office/officeart/2005/8/layout/radial1"/>
    <dgm:cxn modelId="{7F744F3E-7D1C-414F-8E98-A2365ACEA7CB}" type="presOf" srcId="{30FDAEEF-4CC8-45E4-8D1D-9AB5F75EE7F6}" destId="{CEA5E087-F95D-427B-AB78-1E655C36E754}" srcOrd="0" destOrd="0" presId="urn:microsoft.com/office/officeart/2005/8/layout/radial1"/>
    <dgm:cxn modelId="{5B8B07B7-1614-4AB7-AC2D-6CB9E4045FA9}" type="presOf" srcId="{DF6D40A2-4C8C-4AC3-93B8-97B85AC1EA43}" destId="{90859323-E739-4E1B-87A1-BC48CE2615F8}" srcOrd="0" destOrd="0" presId="urn:microsoft.com/office/officeart/2005/8/layout/radial1"/>
    <dgm:cxn modelId="{4EE7E74B-102A-41B6-AEF1-CE411AC31882}" type="presOf" srcId="{832BF51B-0772-4D80-A77E-89ED06E9E0F4}" destId="{07EA8955-01C5-449D-A5B6-477006DF341B}" srcOrd="0" destOrd="0" presId="urn:microsoft.com/office/officeart/2005/8/layout/radial1"/>
    <dgm:cxn modelId="{C87C301F-1C79-4A18-AE30-84638067ECA7}" type="presParOf" srcId="{07EA8955-01C5-449D-A5B6-477006DF341B}" destId="{9265F8ED-7F92-4531-8AA0-4A27CE40FE60}" srcOrd="0" destOrd="0" presId="urn:microsoft.com/office/officeart/2005/8/layout/radial1"/>
    <dgm:cxn modelId="{9F4C9877-1EB9-43E9-9DC1-C9D7EB336EDE}" type="presParOf" srcId="{07EA8955-01C5-449D-A5B6-477006DF341B}" destId="{0BFDA1FD-6F01-4BE3-81AD-920FACD6C3A2}" srcOrd="1" destOrd="0" presId="urn:microsoft.com/office/officeart/2005/8/layout/radial1"/>
    <dgm:cxn modelId="{0FB550A3-CE54-4F0E-ACE9-7725EC381780}" type="presParOf" srcId="{0BFDA1FD-6F01-4BE3-81AD-920FACD6C3A2}" destId="{169B043C-BBD1-4A78-A554-4712399FA486}" srcOrd="0" destOrd="0" presId="urn:microsoft.com/office/officeart/2005/8/layout/radial1"/>
    <dgm:cxn modelId="{B8D24B94-8FC3-40A5-B222-C21566FAE8E1}" type="presParOf" srcId="{07EA8955-01C5-449D-A5B6-477006DF341B}" destId="{CEA5E087-F95D-427B-AB78-1E655C36E754}" srcOrd="2" destOrd="0" presId="urn:microsoft.com/office/officeart/2005/8/layout/radial1"/>
    <dgm:cxn modelId="{7C845A0F-AE9B-4613-B7A5-A14A76A0CB53}" type="presParOf" srcId="{07EA8955-01C5-449D-A5B6-477006DF341B}" destId="{BF20623F-ACC5-4196-85D4-3EA25214C9A7}" srcOrd="3" destOrd="0" presId="urn:microsoft.com/office/officeart/2005/8/layout/radial1"/>
    <dgm:cxn modelId="{D2A7BC28-C2C0-4C20-80F4-A400A0B7EFFC}" type="presParOf" srcId="{BF20623F-ACC5-4196-85D4-3EA25214C9A7}" destId="{4C7B4FED-4AE9-44A0-B88F-DCE37FE4E73B}" srcOrd="0" destOrd="0" presId="urn:microsoft.com/office/officeart/2005/8/layout/radial1"/>
    <dgm:cxn modelId="{F8A911F5-50D5-47F2-B7F3-A8CC358E0457}" type="presParOf" srcId="{07EA8955-01C5-449D-A5B6-477006DF341B}" destId="{7FED3A61-A3C0-4FE1-9636-12546D55ABAF}" srcOrd="4" destOrd="0" presId="urn:microsoft.com/office/officeart/2005/8/layout/radial1"/>
    <dgm:cxn modelId="{D251B8A5-D640-4503-B23B-21C7F63CFF7C}" type="presParOf" srcId="{07EA8955-01C5-449D-A5B6-477006DF341B}" destId="{CD5EDC05-20E2-41EE-ABEA-C19F716FEBF8}" srcOrd="5" destOrd="0" presId="urn:microsoft.com/office/officeart/2005/8/layout/radial1"/>
    <dgm:cxn modelId="{B8DA2E2B-5F6A-4587-9ED7-1E9D8E3D703B}" type="presParOf" srcId="{CD5EDC05-20E2-41EE-ABEA-C19F716FEBF8}" destId="{96286B50-467E-4FD2-96E4-06E0AD4BC47C}" srcOrd="0" destOrd="0" presId="urn:microsoft.com/office/officeart/2005/8/layout/radial1"/>
    <dgm:cxn modelId="{846EA2B0-29A8-4660-A957-2C9A52278005}" type="presParOf" srcId="{07EA8955-01C5-449D-A5B6-477006DF341B}" destId="{7F7BC036-00DC-4F07-9D6A-8D2E30E3AE7C}" srcOrd="6" destOrd="0" presId="urn:microsoft.com/office/officeart/2005/8/layout/radial1"/>
    <dgm:cxn modelId="{FE00D1E4-8B4F-4C0C-AA82-20FC7A72251D}" type="presParOf" srcId="{07EA8955-01C5-449D-A5B6-477006DF341B}" destId="{EE55A517-295E-4FA5-B062-AF09C3A5B57F}" srcOrd="7" destOrd="0" presId="urn:microsoft.com/office/officeart/2005/8/layout/radial1"/>
    <dgm:cxn modelId="{68E1CB15-EB95-4280-ADF1-8CDC3973CC05}" type="presParOf" srcId="{EE55A517-295E-4FA5-B062-AF09C3A5B57F}" destId="{0373EC58-6320-43F7-8ACC-B619EDA695F9}" srcOrd="0" destOrd="0" presId="urn:microsoft.com/office/officeart/2005/8/layout/radial1"/>
    <dgm:cxn modelId="{E1951C5E-D89E-42C9-BFF9-4DEB82F6F343}" type="presParOf" srcId="{07EA8955-01C5-449D-A5B6-477006DF341B}" destId="{6457B8B3-E4D4-4A52-81D9-5F724670A163}" srcOrd="8" destOrd="0" presId="urn:microsoft.com/office/officeart/2005/8/layout/radial1"/>
    <dgm:cxn modelId="{346B216D-19B9-4CD5-8D97-092B000B4CAB}" type="presParOf" srcId="{07EA8955-01C5-449D-A5B6-477006DF341B}" destId="{90859323-E739-4E1B-87A1-BC48CE2615F8}" srcOrd="9" destOrd="0" presId="urn:microsoft.com/office/officeart/2005/8/layout/radial1"/>
    <dgm:cxn modelId="{97E2612F-944F-4D0A-B65D-79887CA5037F}" type="presParOf" srcId="{90859323-E739-4E1B-87A1-BC48CE2615F8}" destId="{A0876EA7-4601-4379-9602-49A095022CC0}" srcOrd="0" destOrd="0" presId="urn:microsoft.com/office/officeart/2005/8/layout/radial1"/>
    <dgm:cxn modelId="{425D38F0-71C3-49B2-9D6F-A21FC3C55C0C}" type="presParOf" srcId="{07EA8955-01C5-449D-A5B6-477006DF341B}" destId="{B54CF623-A16C-4BA1-B26F-EF98577CEA84}" srcOrd="10" destOrd="0" presId="urn:microsoft.com/office/officeart/2005/8/layout/radial1"/>
    <dgm:cxn modelId="{C4534E5F-564D-4C40-B23F-65517E1EA01E}" type="presParOf" srcId="{07EA8955-01C5-449D-A5B6-477006DF341B}" destId="{1C6F227E-E6E8-41C4-B6BC-7FACF883AF49}" srcOrd="11" destOrd="0" presId="urn:microsoft.com/office/officeart/2005/8/layout/radial1"/>
    <dgm:cxn modelId="{F2436ACA-2FBB-4E85-A891-F6AA00CB9C14}" type="presParOf" srcId="{1C6F227E-E6E8-41C4-B6BC-7FACF883AF49}" destId="{1A6D4D19-0177-4C6B-9246-BE3528D251E9}" srcOrd="0" destOrd="0" presId="urn:microsoft.com/office/officeart/2005/8/layout/radial1"/>
    <dgm:cxn modelId="{28666386-183A-4E07-896F-C38929FE8F2D}" type="presParOf" srcId="{07EA8955-01C5-449D-A5B6-477006DF341B}" destId="{998EE64C-B3D7-405C-B650-5A55AEB01ABC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32BF51B-0772-4D80-A77E-89ED06E9E0F4}" type="doc">
      <dgm:prSet loTypeId="urn:microsoft.com/office/officeart/2005/8/layout/radial1" loCatId="cycle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CD1FC4C-8540-480F-AE73-D25A93797B8C}">
      <dgm:prSet phldrT="[Text]"/>
      <dgm:spPr/>
      <dgm:t>
        <a:bodyPr/>
        <a:lstStyle/>
        <a:p>
          <a:r>
            <a:rPr lang="en-GB" dirty="0" smtClean="0"/>
            <a:t>STP</a:t>
          </a:r>
          <a:endParaRPr lang="en-US" dirty="0"/>
        </a:p>
      </dgm:t>
    </dgm:pt>
    <dgm:pt modelId="{12E8CA0E-750C-49BF-B3F3-835A89BD0F96}" type="parTrans" cxnId="{D1BC5B54-5A44-4C9E-BCD8-144BB2185AE6}">
      <dgm:prSet/>
      <dgm:spPr/>
      <dgm:t>
        <a:bodyPr/>
        <a:lstStyle/>
        <a:p>
          <a:endParaRPr lang="en-US"/>
        </a:p>
      </dgm:t>
    </dgm:pt>
    <dgm:pt modelId="{12230694-4B44-4EFC-A372-CB4D58031284}" type="sibTrans" cxnId="{D1BC5B54-5A44-4C9E-BCD8-144BB2185AE6}">
      <dgm:prSet/>
      <dgm:spPr/>
      <dgm:t>
        <a:bodyPr/>
        <a:lstStyle/>
        <a:p>
          <a:endParaRPr lang="en-US"/>
        </a:p>
      </dgm:t>
    </dgm:pt>
    <dgm:pt modelId="{30FDAEEF-4CC8-45E4-8D1D-9AB5F75EE7F6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What</a:t>
          </a:r>
          <a:endParaRPr lang="en-US" dirty="0"/>
        </a:p>
      </dgm:t>
    </dgm:pt>
    <dgm:pt modelId="{D8950E60-A4B0-4FBE-B6D9-2DA3F22F2093}" type="parTrans" cxnId="{81B8ABAE-003A-442E-BCE4-D6C1039BFD56}">
      <dgm:prSet/>
      <dgm:spPr/>
      <dgm:t>
        <a:bodyPr/>
        <a:lstStyle/>
        <a:p>
          <a:endParaRPr lang="en-US"/>
        </a:p>
      </dgm:t>
    </dgm:pt>
    <dgm:pt modelId="{26DD0DC5-44F2-43A2-A86A-CF5F6EA7AF0D}" type="sibTrans" cxnId="{81B8ABAE-003A-442E-BCE4-D6C1039BFD56}">
      <dgm:prSet/>
      <dgm:spPr/>
      <dgm:t>
        <a:bodyPr/>
        <a:lstStyle/>
        <a:p>
          <a:endParaRPr lang="en-US"/>
        </a:p>
      </dgm:t>
    </dgm:pt>
    <dgm:pt modelId="{A540C1E3-7E04-4308-A391-AE57B940AB22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Where from</a:t>
          </a:r>
          <a:endParaRPr lang="en-US" dirty="0"/>
        </a:p>
      </dgm:t>
    </dgm:pt>
    <dgm:pt modelId="{A2574371-FA8A-471D-BBFA-654FC45910A5}" type="parTrans" cxnId="{C65B9FFC-4564-4E59-96A9-06CEC9E6D853}">
      <dgm:prSet/>
      <dgm:spPr/>
      <dgm:t>
        <a:bodyPr/>
        <a:lstStyle/>
        <a:p>
          <a:endParaRPr lang="en-US"/>
        </a:p>
      </dgm:t>
    </dgm:pt>
    <dgm:pt modelId="{E3E8773D-379C-4D68-85A1-677F2D7CDD82}" type="sibTrans" cxnId="{C65B9FFC-4564-4E59-96A9-06CEC9E6D853}">
      <dgm:prSet/>
      <dgm:spPr/>
      <dgm:t>
        <a:bodyPr/>
        <a:lstStyle/>
        <a:p>
          <a:endParaRPr lang="en-US"/>
        </a:p>
      </dgm:t>
    </dgm:pt>
    <dgm:pt modelId="{2882F8F4-8276-4627-BB8D-38AB806A96C7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Where to</a:t>
          </a:r>
          <a:endParaRPr lang="en-US" dirty="0"/>
        </a:p>
      </dgm:t>
    </dgm:pt>
    <dgm:pt modelId="{9ECCB5AA-281F-4748-8E25-19D3BEDCFCE6}" type="parTrans" cxnId="{35E8F7A8-A31F-4480-A49F-336B09789D44}">
      <dgm:prSet/>
      <dgm:spPr/>
      <dgm:t>
        <a:bodyPr/>
        <a:lstStyle/>
        <a:p>
          <a:endParaRPr lang="en-US"/>
        </a:p>
      </dgm:t>
    </dgm:pt>
    <dgm:pt modelId="{79CC16F4-6E7B-4AA8-8705-81E7BF06B616}" type="sibTrans" cxnId="{35E8F7A8-A31F-4480-A49F-336B09789D44}">
      <dgm:prSet/>
      <dgm:spPr/>
      <dgm:t>
        <a:bodyPr/>
        <a:lstStyle/>
        <a:p>
          <a:endParaRPr lang="en-US"/>
        </a:p>
      </dgm:t>
    </dgm:pt>
    <dgm:pt modelId="{F4E1337E-4B1A-44DA-BAD6-0B2FAD1CC1BA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How</a:t>
          </a:r>
          <a:endParaRPr lang="en-US" dirty="0"/>
        </a:p>
      </dgm:t>
    </dgm:pt>
    <dgm:pt modelId="{DA19F8C5-1885-4095-8424-CB776982D83F}" type="parTrans" cxnId="{2F09698B-E5C7-4498-A9E6-D889B533D99A}">
      <dgm:prSet/>
      <dgm:spPr/>
      <dgm:t>
        <a:bodyPr/>
        <a:lstStyle/>
        <a:p>
          <a:endParaRPr lang="en-US"/>
        </a:p>
      </dgm:t>
    </dgm:pt>
    <dgm:pt modelId="{D8408A39-CA33-42BC-AA1B-DA5A3F97B79D}" type="sibTrans" cxnId="{2F09698B-E5C7-4498-A9E6-D889B533D99A}">
      <dgm:prSet/>
      <dgm:spPr/>
      <dgm:t>
        <a:bodyPr/>
        <a:lstStyle/>
        <a:p>
          <a:endParaRPr lang="en-US"/>
        </a:p>
      </dgm:t>
    </dgm:pt>
    <dgm:pt modelId="{1CD634DB-865B-407F-B6D8-412F71E90946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 smtClean="0"/>
            <a:t>Mistakes</a:t>
          </a:r>
          <a:endParaRPr lang="en-US" dirty="0"/>
        </a:p>
      </dgm:t>
    </dgm:pt>
    <dgm:pt modelId="{DF6D40A2-4C8C-4AC3-93B8-97B85AC1EA43}" type="parTrans" cxnId="{57DF97F0-17BA-434E-A204-0C5E94B84233}">
      <dgm:prSet/>
      <dgm:spPr/>
      <dgm:t>
        <a:bodyPr/>
        <a:lstStyle/>
        <a:p>
          <a:endParaRPr lang="en-US"/>
        </a:p>
      </dgm:t>
    </dgm:pt>
    <dgm:pt modelId="{246843FB-30E9-4871-A69F-44D2F9F97409}" type="sibTrans" cxnId="{57DF97F0-17BA-434E-A204-0C5E94B84233}">
      <dgm:prSet/>
      <dgm:spPr/>
      <dgm:t>
        <a:bodyPr/>
        <a:lstStyle/>
        <a:p>
          <a:endParaRPr lang="en-US"/>
        </a:p>
      </dgm:t>
    </dgm:pt>
    <dgm:pt modelId="{20103690-369B-4212-9C76-684332112C16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Main choices</a:t>
          </a:r>
          <a:endParaRPr lang="en-US" dirty="0"/>
        </a:p>
      </dgm:t>
    </dgm:pt>
    <dgm:pt modelId="{FEA5D40F-AC14-4A8C-AE05-1D0D7AD1DBB1}" type="parTrans" cxnId="{7CD8E802-9EBF-4692-9C0E-DF6A95CB7923}">
      <dgm:prSet/>
      <dgm:spPr/>
      <dgm:t>
        <a:bodyPr/>
        <a:lstStyle/>
        <a:p>
          <a:endParaRPr lang="en-US"/>
        </a:p>
      </dgm:t>
    </dgm:pt>
    <dgm:pt modelId="{9402A298-FB13-448B-9C28-E6E280F7138E}" type="sibTrans" cxnId="{7CD8E802-9EBF-4692-9C0E-DF6A95CB7923}">
      <dgm:prSet/>
      <dgm:spPr/>
      <dgm:t>
        <a:bodyPr/>
        <a:lstStyle/>
        <a:p>
          <a:endParaRPr lang="en-US"/>
        </a:p>
      </dgm:t>
    </dgm:pt>
    <dgm:pt modelId="{07EA8955-01C5-449D-A5B6-477006DF341B}" type="pres">
      <dgm:prSet presAssocID="{832BF51B-0772-4D80-A77E-89ED06E9E0F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65F8ED-7F92-4531-8AA0-4A27CE40FE60}" type="pres">
      <dgm:prSet presAssocID="{9CD1FC4C-8540-480F-AE73-D25A93797B8C}" presName="centerShape" presStyleLbl="node0" presStyleIdx="0" presStyleCnt="1"/>
      <dgm:spPr/>
      <dgm:t>
        <a:bodyPr/>
        <a:lstStyle/>
        <a:p>
          <a:endParaRPr lang="en-US"/>
        </a:p>
      </dgm:t>
    </dgm:pt>
    <dgm:pt modelId="{0BFDA1FD-6F01-4BE3-81AD-920FACD6C3A2}" type="pres">
      <dgm:prSet presAssocID="{D8950E60-A4B0-4FBE-B6D9-2DA3F22F2093}" presName="Name9" presStyleLbl="parChTrans1D2" presStyleIdx="0" presStyleCnt="6"/>
      <dgm:spPr/>
      <dgm:t>
        <a:bodyPr/>
        <a:lstStyle/>
        <a:p>
          <a:endParaRPr lang="en-US"/>
        </a:p>
      </dgm:t>
    </dgm:pt>
    <dgm:pt modelId="{169B043C-BBD1-4A78-A554-4712399FA486}" type="pres">
      <dgm:prSet presAssocID="{D8950E60-A4B0-4FBE-B6D9-2DA3F22F2093}" presName="connTx" presStyleLbl="parChTrans1D2" presStyleIdx="0" presStyleCnt="6"/>
      <dgm:spPr/>
      <dgm:t>
        <a:bodyPr/>
        <a:lstStyle/>
        <a:p>
          <a:endParaRPr lang="en-US"/>
        </a:p>
      </dgm:t>
    </dgm:pt>
    <dgm:pt modelId="{CEA5E087-F95D-427B-AB78-1E655C36E754}" type="pres">
      <dgm:prSet presAssocID="{30FDAEEF-4CC8-45E4-8D1D-9AB5F75EE7F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20623F-ACC5-4196-85D4-3EA25214C9A7}" type="pres">
      <dgm:prSet presAssocID="{A2574371-FA8A-471D-BBFA-654FC45910A5}" presName="Name9" presStyleLbl="parChTrans1D2" presStyleIdx="1" presStyleCnt="6"/>
      <dgm:spPr/>
      <dgm:t>
        <a:bodyPr/>
        <a:lstStyle/>
        <a:p>
          <a:endParaRPr lang="en-US"/>
        </a:p>
      </dgm:t>
    </dgm:pt>
    <dgm:pt modelId="{4C7B4FED-4AE9-44A0-B88F-DCE37FE4E73B}" type="pres">
      <dgm:prSet presAssocID="{A2574371-FA8A-471D-BBFA-654FC45910A5}" presName="connTx" presStyleLbl="parChTrans1D2" presStyleIdx="1" presStyleCnt="6"/>
      <dgm:spPr/>
      <dgm:t>
        <a:bodyPr/>
        <a:lstStyle/>
        <a:p>
          <a:endParaRPr lang="en-US"/>
        </a:p>
      </dgm:t>
    </dgm:pt>
    <dgm:pt modelId="{7FED3A61-A3C0-4FE1-9636-12546D55ABAF}" type="pres">
      <dgm:prSet presAssocID="{A540C1E3-7E04-4308-A391-AE57B940AB2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EDC05-20E2-41EE-ABEA-C19F716FEBF8}" type="pres">
      <dgm:prSet presAssocID="{9ECCB5AA-281F-4748-8E25-19D3BEDCFCE6}" presName="Name9" presStyleLbl="parChTrans1D2" presStyleIdx="2" presStyleCnt="6"/>
      <dgm:spPr/>
      <dgm:t>
        <a:bodyPr/>
        <a:lstStyle/>
        <a:p>
          <a:endParaRPr lang="en-US"/>
        </a:p>
      </dgm:t>
    </dgm:pt>
    <dgm:pt modelId="{96286B50-467E-4FD2-96E4-06E0AD4BC47C}" type="pres">
      <dgm:prSet presAssocID="{9ECCB5AA-281F-4748-8E25-19D3BEDCFCE6}" presName="connTx" presStyleLbl="parChTrans1D2" presStyleIdx="2" presStyleCnt="6"/>
      <dgm:spPr/>
      <dgm:t>
        <a:bodyPr/>
        <a:lstStyle/>
        <a:p>
          <a:endParaRPr lang="en-US"/>
        </a:p>
      </dgm:t>
    </dgm:pt>
    <dgm:pt modelId="{7F7BC036-00DC-4F07-9D6A-8D2E30E3AE7C}" type="pres">
      <dgm:prSet presAssocID="{2882F8F4-8276-4627-BB8D-38AB806A96C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5A517-295E-4FA5-B062-AF09C3A5B57F}" type="pres">
      <dgm:prSet presAssocID="{DA19F8C5-1885-4095-8424-CB776982D83F}" presName="Name9" presStyleLbl="parChTrans1D2" presStyleIdx="3" presStyleCnt="6"/>
      <dgm:spPr/>
      <dgm:t>
        <a:bodyPr/>
        <a:lstStyle/>
        <a:p>
          <a:endParaRPr lang="en-US"/>
        </a:p>
      </dgm:t>
    </dgm:pt>
    <dgm:pt modelId="{0373EC58-6320-43F7-8ACC-B619EDA695F9}" type="pres">
      <dgm:prSet presAssocID="{DA19F8C5-1885-4095-8424-CB776982D83F}" presName="connTx" presStyleLbl="parChTrans1D2" presStyleIdx="3" presStyleCnt="6"/>
      <dgm:spPr/>
      <dgm:t>
        <a:bodyPr/>
        <a:lstStyle/>
        <a:p>
          <a:endParaRPr lang="en-US"/>
        </a:p>
      </dgm:t>
    </dgm:pt>
    <dgm:pt modelId="{6457B8B3-E4D4-4A52-81D9-5F724670A163}" type="pres">
      <dgm:prSet presAssocID="{F4E1337E-4B1A-44DA-BAD6-0B2FAD1CC1B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59323-E739-4E1B-87A1-BC48CE2615F8}" type="pres">
      <dgm:prSet presAssocID="{DF6D40A2-4C8C-4AC3-93B8-97B85AC1EA43}" presName="Name9" presStyleLbl="parChTrans1D2" presStyleIdx="4" presStyleCnt="6"/>
      <dgm:spPr/>
      <dgm:t>
        <a:bodyPr/>
        <a:lstStyle/>
        <a:p>
          <a:endParaRPr lang="en-US"/>
        </a:p>
      </dgm:t>
    </dgm:pt>
    <dgm:pt modelId="{A0876EA7-4601-4379-9602-49A095022CC0}" type="pres">
      <dgm:prSet presAssocID="{DF6D40A2-4C8C-4AC3-93B8-97B85AC1EA43}" presName="connTx" presStyleLbl="parChTrans1D2" presStyleIdx="4" presStyleCnt="6"/>
      <dgm:spPr/>
      <dgm:t>
        <a:bodyPr/>
        <a:lstStyle/>
        <a:p>
          <a:endParaRPr lang="en-US"/>
        </a:p>
      </dgm:t>
    </dgm:pt>
    <dgm:pt modelId="{B54CF623-A16C-4BA1-B26F-EF98577CEA84}" type="pres">
      <dgm:prSet presAssocID="{1CD634DB-865B-407F-B6D8-412F71E9094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F227E-E6E8-41C4-B6BC-7FACF883AF49}" type="pres">
      <dgm:prSet presAssocID="{FEA5D40F-AC14-4A8C-AE05-1D0D7AD1DBB1}" presName="Name9" presStyleLbl="parChTrans1D2" presStyleIdx="5" presStyleCnt="6"/>
      <dgm:spPr/>
      <dgm:t>
        <a:bodyPr/>
        <a:lstStyle/>
        <a:p>
          <a:endParaRPr lang="en-US"/>
        </a:p>
      </dgm:t>
    </dgm:pt>
    <dgm:pt modelId="{1A6D4D19-0177-4C6B-9246-BE3528D251E9}" type="pres">
      <dgm:prSet presAssocID="{FEA5D40F-AC14-4A8C-AE05-1D0D7AD1DBB1}" presName="connTx" presStyleLbl="parChTrans1D2" presStyleIdx="5" presStyleCnt="6"/>
      <dgm:spPr/>
      <dgm:t>
        <a:bodyPr/>
        <a:lstStyle/>
        <a:p>
          <a:endParaRPr lang="en-US"/>
        </a:p>
      </dgm:t>
    </dgm:pt>
    <dgm:pt modelId="{998EE64C-B3D7-405C-B650-5A55AEB01ABC}" type="pres">
      <dgm:prSet presAssocID="{20103690-369B-4212-9C76-684332112C1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EF9080-381C-43C2-85D2-ECA419C3E57A}" type="presOf" srcId="{A2574371-FA8A-471D-BBFA-654FC45910A5}" destId="{4C7B4FED-4AE9-44A0-B88F-DCE37FE4E73B}" srcOrd="1" destOrd="0" presId="urn:microsoft.com/office/officeart/2005/8/layout/radial1"/>
    <dgm:cxn modelId="{35E8F7A8-A31F-4480-A49F-336B09789D44}" srcId="{9CD1FC4C-8540-480F-AE73-D25A93797B8C}" destId="{2882F8F4-8276-4627-BB8D-38AB806A96C7}" srcOrd="2" destOrd="0" parTransId="{9ECCB5AA-281F-4748-8E25-19D3BEDCFCE6}" sibTransId="{79CC16F4-6E7B-4AA8-8705-81E7BF06B616}"/>
    <dgm:cxn modelId="{81B8ABAE-003A-442E-BCE4-D6C1039BFD56}" srcId="{9CD1FC4C-8540-480F-AE73-D25A93797B8C}" destId="{30FDAEEF-4CC8-45E4-8D1D-9AB5F75EE7F6}" srcOrd="0" destOrd="0" parTransId="{D8950E60-A4B0-4FBE-B6D9-2DA3F22F2093}" sibTransId="{26DD0DC5-44F2-43A2-A86A-CF5F6EA7AF0D}"/>
    <dgm:cxn modelId="{2B477AE1-ACB7-4DFA-A48B-708A6BC834DE}" type="presOf" srcId="{D8950E60-A4B0-4FBE-B6D9-2DA3F22F2093}" destId="{0BFDA1FD-6F01-4BE3-81AD-920FACD6C3A2}" srcOrd="0" destOrd="0" presId="urn:microsoft.com/office/officeart/2005/8/layout/radial1"/>
    <dgm:cxn modelId="{128280B7-F324-41C8-946F-1DFDD5052BB3}" type="presOf" srcId="{F4E1337E-4B1A-44DA-BAD6-0B2FAD1CC1BA}" destId="{6457B8B3-E4D4-4A52-81D9-5F724670A163}" srcOrd="0" destOrd="0" presId="urn:microsoft.com/office/officeart/2005/8/layout/radial1"/>
    <dgm:cxn modelId="{EEA5DDD9-048A-460F-B5AB-3EE261C20733}" type="presOf" srcId="{9ECCB5AA-281F-4748-8E25-19D3BEDCFCE6}" destId="{CD5EDC05-20E2-41EE-ABEA-C19F716FEBF8}" srcOrd="0" destOrd="0" presId="urn:microsoft.com/office/officeart/2005/8/layout/radial1"/>
    <dgm:cxn modelId="{57DF97F0-17BA-434E-A204-0C5E94B84233}" srcId="{9CD1FC4C-8540-480F-AE73-D25A93797B8C}" destId="{1CD634DB-865B-407F-B6D8-412F71E90946}" srcOrd="4" destOrd="0" parTransId="{DF6D40A2-4C8C-4AC3-93B8-97B85AC1EA43}" sibTransId="{246843FB-30E9-4871-A69F-44D2F9F97409}"/>
    <dgm:cxn modelId="{2F09698B-E5C7-4498-A9E6-D889B533D99A}" srcId="{9CD1FC4C-8540-480F-AE73-D25A93797B8C}" destId="{F4E1337E-4B1A-44DA-BAD6-0B2FAD1CC1BA}" srcOrd="3" destOrd="0" parTransId="{DA19F8C5-1885-4095-8424-CB776982D83F}" sibTransId="{D8408A39-CA33-42BC-AA1B-DA5A3F97B79D}"/>
    <dgm:cxn modelId="{A6DB539F-0831-44B7-8BCB-07672A2C48E9}" type="presOf" srcId="{DA19F8C5-1885-4095-8424-CB776982D83F}" destId="{0373EC58-6320-43F7-8ACC-B619EDA695F9}" srcOrd="1" destOrd="0" presId="urn:microsoft.com/office/officeart/2005/8/layout/radial1"/>
    <dgm:cxn modelId="{0A5FADF3-B9EB-4C7B-88DC-E9F51B01836A}" type="presOf" srcId="{DF6D40A2-4C8C-4AC3-93B8-97B85AC1EA43}" destId="{90859323-E739-4E1B-87A1-BC48CE2615F8}" srcOrd="0" destOrd="0" presId="urn:microsoft.com/office/officeart/2005/8/layout/radial1"/>
    <dgm:cxn modelId="{C4ED0C47-8D76-49AF-B293-EDA069EDDF4B}" type="presOf" srcId="{1CD634DB-865B-407F-B6D8-412F71E90946}" destId="{B54CF623-A16C-4BA1-B26F-EF98577CEA84}" srcOrd="0" destOrd="0" presId="urn:microsoft.com/office/officeart/2005/8/layout/radial1"/>
    <dgm:cxn modelId="{288A63D2-5217-4AE4-8C6D-F32740A7C043}" type="presOf" srcId="{DA19F8C5-1885-4095-8424-CB776982D83F}" destId="{EE55A517-295E-4FA5-B062-AF09C3A5B57F}" srcOrd="0" destOrd="0" presId="urn:microsoft.com/office/officeart/2005/8/layout/radial1"/>
    <dgm:cxn modelId="{C65B9FFC-4564-4E59-96A9-06CEC9E6D853}" srcId="{9CD1FC4C-8540-480F-AE73-D25A93797B8C}" destId="{A540C1E3-7E04-4308-A391-AE57B940AB22}" srcOrd="1" destOrd="0" parTransId="{A2574371-FA8A-471D-BBFA-654FC45910A5}" sibTransId="{E3E8773D-379C-4D68-85A1-677F2D7CDD82}"/>
    <dgm:cxn modelId="{7B857A21-28ED-494C-BD0C-46CB95142D17}" type="presOf" srcId="{DF6D40A2-4C8C-4AC3-93B8-97B85AC1EA43}" destId="{A0876EA7-4601-4379-9602-49A095022CC0}" srcOrd="1" destOrd="0" presId="urn:microsoft.com/office/officeart/2005/8/layout/radial1"/>
    <dgm:cxn modelId="{DA528831-45AB-4C73-9BA2-0A615A09B3AF}" type="presOf" srcId="{FEA5D40F-AC14-4A8C-AE05-1D0D7AD1DBB1}" destId="{1C6F227E-E6E8-41C4-B6BC-7FACF883AF49}" srcOrd="0" destOrd="0" presId="urn:microsoft.com/office/officeart/2005/8/layout/radial1"/>
    <dgm:cxn modelId="{ABFDC0D2-3CEF-48C3-AA5E-B5B12F2EA5BC}" type="presOf" srcId="{832BF51B-0772-4D80-A77E-89ED06E9E0F4}" destId="{07EA8955-01C5-449D-A5B6-477006DF341B}" srcOrd="0" destOrd="0" presId="urn:microsoft.com/office/officeart/2005/8/layout/radial1"/>
    <dgm:cxn modelId="{A592F0A5-EF8D-4E0D-8370-58B31F80F80C}" type="presOf" srcId="{9ECCB5AA-281F-4748-8E25-19D3BEDCFCE6}" destId="{96286B50-467E-4FD2-96E4-06E0AD4BC47C}" srcOrd="1" destOrd="0" presId="urn:microsoft.com/office/officeart/2005/8/layout/radial1"/>
    <dgm:cxn modelId="{12F93AEA-C527-43E3-BA0D-AAD5E8FF5CF3}" type="presOf" srcId="{D8950E60-A4B0-4FBE-B6D9-2DA3F22F2093}" destId="{169B043C-BBD1-4A78-A554-4712399FA486}" srcOrd="1" destOrd="0" presId="urn:microsoft.com/office/officeart/2005/8/layout/radial1"/>
    <dgm:cxn modelId="{12AF2553-999A-4706-8A72-E8A252C2F573}" type="presOf" srcId="{FEA5D40F-AC14-4A8C-AE05-1D0D7AD1DBB1}" destId="{1A6D4D19-0177-4C6B-9246-BE3528D251E9}" srcOrd="1" destOrd="0" presId="urn:microsoft.com/office/officeart/2005/8/layout/radial1"/>
    <dgm:cxn modelId="{D6F090F9-AEA5-4764-A5D5-A1FE36B5866A}" type="presOf" srcId="{A2574371-FA8A-471D-BBFA-654FC45910A5}" destId="{BF20623F-ACC5-4196-85D4-3EA25214C9A7}" srcOrd="0" destOrd="0" presId="urn:microsoft.com/office/officeart/2005/8/layout/radial1"/>
    <dgm:cxn modelId="{A9446B47-D6C6-452F-ABFB-1960B6031258}" type="presOf" srcId="{2882F8F4-8276-4627-BB8D-38AB806A96C7}" destId="{7F7BC036-00DC-4F07-9D6A-8D2E30E3AE7C}" srcOrd="0" destOrd="0" presId="urn:microsoft.com/office/officeart/2005/8/layout/radial1"/>
    <dgm:cxn modelId="{7AB7A98E-38C6-4CFD-B6FF-C592E5F82D28}" type="presOf" srcId="{A540C1E3-7E04-4308-A391-AE57B940AB22}" destId="{7FED3A61-A3C0-4FE1-9636-12546D55ABAF}" srcOrd="0" destOrd="0" presId="urn:microsoft.com/office/officeart/2005/8/layout/radial1"/>
    <dgm:cxn modelId="{F0942BF5-8D05-40F6-91F1-3FE7005480D4}" type="presOf" srcId="{9CD1FC4C-8540-480F-AE73-D25A93797B8C}" destId="{9265F8ED-7F92-4531-8AA0-4A27CE40FE60}" srcOrd="0" destOrd="0" presId="urn:microsoft.com/office/officeart/2005/8/layout/radial1"/>
    <dgm:cxn modelId="{DFB7360F-301C-43C6-BC35-7171AB007817}" type="presOf" srcId="{20103690-369B-4212-9C76-684332112C16}" destId="{998EE64C-B3D7-405C-B650-5A55AEB01ABC}" srcOrd="0" destOrd="0" presId="urn:microsoft.com/office/officeart/2005/8/layout/radial1"/>
    <dgm:cxn modelId="{EF10E511-787D-4970-95D0-D5F8B293EB80}" type="presOf" srcId="{30FDAEEF-4CC8-45E4-8D1D-9AB5F75EE7F6}" destId="{CEA5E087-F95D-427B-AB78-1E655C36E754}" srcOrd="0" destOrd="0" presId="urn:microsoft.com/office/officeart/2005/8/layout/radial1"/>
    <dgm:cxn modelId="{7CD8E802-9EBF-4692-9C0E-DF6A95CB7923}" srcId="{9CD1FC4C-8540-480F-AE73-D25A93797B8C}" destId="{20103690-369B-4212-9C76-684332112C16}" srcOrd="5" destOrd="0" parTransId="{FEA5D40F-AC14-4A8C-AE05-1D0D7AD1DBB1}" sibTransId="{9402A298-FB13-448B-9C28-E6E280F7138E}"/>
    <dgm:cxn modelId="{D1BC5B54-5A44-4C9E-BCD8-144BB2185AE6}" srcId="{832BF51B-0772-4D80-A77E-89ED06E9E0F4}" destId="{9CD1FC4C-8540-480F-AE73-D25A93797B8C}" srcOrd="0" destOrd="0" parTransId="{12E8CA0E-750C-49BF-B3F3-835A89BD0F96}" sibTransId="{12230694-4B44-4EFC-A372-CB4D58031284}"/>
    <dgm:cxn modelId="{BAB14EC0-D877-4478-9054-587716692D19}" type="presParOf" srcId="{07EA8955-01C5-449D-A5B6-477006DF341B}" destId="{9265F8ED-7F92-4531-8AA0-4A27CE40FE60}" srcOrd="0" destOrd="0" presId="urn:microsoft.com/office/officeart/2005/8/layout/radial1"/>
    <dgm:cxn modelId="{9140D9E2-A028-42EE-93E1-7F2A67592CFF}" type="presParOf" srcId="{07EA8955-01C5-449D-A5B6-477006DF341B}" destId="{0BFDA1FD-6F01-4BE3-81AD-920FACD6C3A2}" srcOrd="1" destOrd="0" presId="urn:microsoft.com/office/officeart/2005/8/layout/radial1"/>
    <dgm:cxn modelId="{91D3D470-F48E-4171-8191-D659A9C157D5}" type="presParOf" srcId="{0BFDA1FD-6F01-4BE3-81AD-920FACD6C3A2}" destId="{169B043C-BBD1-4A78-A554-4712399FA486}" srcOrd="0" destOrd="0" presId="urn:microsoft.com/office/officeart/2005/8/layout/radial1"/>
    <dgm:cxn modelId="{B820B63D-A716-4E5E-B6C0-151B817AD302}" type="presParOf" srcId="{07EA8955-01C5-449D-A5B6-477006DF341B}" destId="{CEA5E087-F95D-427B-AB78-1E655C36E754}" srcOrd="2" destOrd="0" presId="urn:microsoft.com/office/officeart/2005/8/layout/radial1"/>
    <dgm:cxn modelId="{5B5B31F9-F79B-4CC1-962B-32BF882088B9}" type="presParOf" srcId="{07EA8955-01C5-449D-A5B6-477006DF341B}" destId="{BF20623F-ACC5-4196-85D4-3EA25214C9A7}" srcOrd="3" destOrd="0" presId="urn:microsoft.com/office/officeart/2005/8/layout/radial1"/>
    <dgm:cxn modelId="{D6CBA8C7-724E-4ED6-B59A-302C7111D4BA}" type="presParOf" srcId="{BF20623F-ACC5-4196-85D4-3EA25214C9A7}" destId="{4C7B4FED-4AE9-44A0-B88F-DCE37FE4E73B}" srcOrd="0" destOrd="0" presId="urn:microsoft.com/office/officeart/2005/8/layout/radial1"/>
    <dgm:cxn modelId="{5B52AF1C-8158-48B4-AA4A-D0700A981C8D}" type="presParOf" srcId="{07EA8955-01C5-449D-A5B6-477006DF341B}" destId="{7FED3A61-A3C0-4FE1-9636-12546D55ABAF}" srcOrd="4" destOrd="0" presId="urn:microsoft.com/office/officeart/2005/8/layout/radial1"/>
    <dgm:cxn modelId="{C0073D30-F246-4265-8856-7C0B72CC0E70}" type="presParOf" srcId="{07EA8955-01C5-449D-A5B6-477006DF341B}" destId="{CD5EDC05-20E2-41EE-ABEA-C19F716FEBF8}" srcOrd="5" destOrd="0" presId="urn:microsoft.com/office/officeart/2005/8/layout/radial1"/>
    <dgm:cxn modelId="{BA7FC8A9-D1F3-4EBC-9501-B2311D10820E}" type="presParOf" srcId="{CD5EDC05-20E2-41EE-ABEA-C19F716FEBF8}" destId="{96286B50-467E-4FD2-96E4-06E0AD4BC47C}" srcOrd="0" destOrd="0" presId="urn:microsoft.com/office/officeart/2005/8/layout/radial1"/>
    <dgm:cxn modelId="{9C0C1F1E-E884-4F66-9709-10CEE7EF2E9E}" type="presParOf" srcId="{07EA8955-01C5-449D-A5B6-477006DF341B}" destId="{7F7BC036-00DC-4F07-9D6A-8D2E30E3AE7C}" srcOrd="6" destOrd="0" presId="urn:microsoft.com/office/officeart/2005/8/layout/radial1"/>
    <dgm:cxn modelId="{CB5D9B75-C942-4E65-912A-C8635539F1DF}" type="presParOf" srcId="{07EA8955-01C5-449D-A5B6-477006DF341B}" destId="{EE55A517-295E-4FA5-B062-AF09C3A5B57F}" srcOrd="7" destOrd="0" presId="urn:microsoft.com/office/officeart/2005/8/layout/radial1"/>
    <dgm:cxn modelId="{7CAC4FB3-BB97-4840-98A2-C87FBBFC2F95}" type="presParOf" srcId="{EE55A517-295E-4FA5-B062-AF09C3A5B57F}" destId="{0373EC58-6320-43F7-8ACC-B619EDA695F9}" srcOrd="0" destOrd="0" presId="urn:microsoft.com/office/officeart/2005/8/layout/radial1"/>
    <dgm:cxn modelId="{E7921B44-192C-4C77-A185-7822918438C1}" type="presParOf" srcId="{07EA8955-01C5-449D-A5B6-477006DF341B}" destId="{6457B8B3-E4D4-4A52-81D9-5F724670A163}" srcOrd="8" destOrd="0" presId="urn:microsoft.com/office/officeart/2005/8/layout/radial1"/>
    <dgm:cxn modelId="{3B6288BC-98A9-418F-89C4-29FA995A9EE8}" type="presParOf" srcId="{07EA8955-01C5-449D-A5B6-477006DF341B}" destId="{90859323-E739-4E1B-87A1-BC48CE2615F8}" srcOrd="9" destOrd="0" presId="urn:microsoft.com/office/officeart/2005/8/layout/radial1"/>
    <dgm:cxn modelId="{8669C597-9A6A-4751-961E-9BDA580A4169}" type="presParOf" srcId="{90859323-E739-4E1B-87A1-BC48CE2615F8}" destId="{A0876EA7-4601-4379-9602-49A095022CC0}" srcOrd="0" destOrd="0" presId="urn:microsoft.com/office/officeart/2005/8/layout/radial1"/>
    <dgm:cxn modelId="{FA39FF9A-D111-4CE2-A736-57B9F7BC4FD8}" type="presParOf" srcId="{07EA8955-01C5-449D-A5B6-477006DF341B}" destId="{B54CF623-A16C-4BA1-B26F-EF98577CEA84}" srcOrd="10" destOrd="0" presId="urn:microsoft.com/office/officeart/2005/8/layout/radial1"/>
    <dgm:cxn modelId="{B9D66DF8-E9B2-43DB-BA28-E4FB31E6E698}" type="presParOf" srcId="{07EA8955-01C5-449D-A5B6-477006DF341B}" destId="{1C6F227E-E6E8-41C4-B6BC-7FACF883AF49}" srcOrd="11" destOrd="0" presId="urn:microsoft.com/office/officeart/2005/8/layout/radial1"/>
    <dgm:cxn modelId="{EA2F4254-3565-4485-873D-2BBA8838A9B8}" type="presParOf" srcId="{1C6F227E-E6E8-41C4-B6BC-7FACF883AF49}" destId="{1A6D4D19-0177-4C6B-9246-BE3528D251E9}" srcOrd="0" destOrd="0" presId="urn:microsoft.com/office/officeart/2005/8/layout/radial1"/>
    <dgm:cxn modelId="{51C48208-AA73-4044-8B15-3DFCDAF438BE}" type="presParOf" srcId="{07EA8955-01C5-449D-A5B6-477006DF341B}" destId="{998EE64C-B3D7-405C-B650-5A55AEB01ABC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32BF51B-0772-4D80-A77E-89ED06E9E0F4}" type="doc">
      <dgm:prSet loTypeId="urn:microsoft.com/office/officeart/2005/8/layout/radial1" loCatId="cycle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CD1FC4C-8540-480F-AE73-D25A93797B8C}">
      <dgm:prSet phldrT="[Text]"/>
      <dgm:spPr/>
      <dgm:t>
        <a:bodyPr/>
        <a:lstStyle/>
        <a:p>
          <a:r>
            <a:rPr lang="en-GB" dirty="0" smtClean="0"/>
            <a:t>STP</a:t>
          </a:r>
          <a:endParaRPr lang="en-US" dirty="0"/>
        </a:p>
      </dgm:t>
    </dgm:pt>
    <dgm:pt modelId="{12E8CA0E-750C-49BF-B3F3-835A89BD0F96}" type="parTrans" cxnId="{D1BC5B54-5A44-4C9E-BCD8-144BB2185AE6}">
      <dgm:prSet/>
      <dgm:spPr/>
      <dgm:t>
        <a:bodyPr/>
        <a:lstStyle/>
        <a:p>
          <a:endParaRPr lang="en-US"/>
        </a:p>
      </dgm:t>
    </dgm:pt>
    <dgm:pt modelId="{12230694-4B44-4EFC-A372-CB4D58031284}" type="sibTrans" cxnId="{D1BC5B54-5A44-4C9E-BCD8-144BB2185AE6}">
      <dgm:prSet/>
      <dgm:spPr/>
      <dgm:t>
        <a:bodyPr/>
        <a:lstStyle/>
        <a:p>
          <a:endParaRPr lang="en-US"/>
        </a:p>
      </dgm:t>
    </dgm:pt>
    <dgm:pt modelId="{30FDAEEF-4CC8-45E4-8D1D-9AB5F75EE7F6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What</a:t>
          </a:r>
          <a:endParaRPr lang="en-US" dirty="0"/>
        </a:p>
      </dgm:t>
    </dgm:pt>
    <dgm:pt modelId="{D8950E60-A4B0-4FBE-B6D9-2DA3F22F2093}" type="parTrans" cxnId="{81B8ABAE-003A-442E-BCE4-D6C1039BFD56}">
      <dgm:prSet/>
      <dgm:spPr/>
      <dgm:t>
        <a:bodyPr/>
        <a:lstStyle/>
        <a:p>
          <a:endParaRPr lang="en-US"/>
        </a:p>
      </dgm:t>
    </dgm:pt>
    <dgm:pt modelId="{26DD0DC5-44F2-43A2-A86A-CF5F6EA7AF0D}" type="sibTrans" cxnId="{81B8ABAE-003A-442E-BCE4-D6C1039BFD56}">
      <dgm:prSet/>
      <dgm:spPr/>
      <dgm:t>
        <a:bodyPr/>
        <a:lstStyle/>
        <a:p>
          <a:endParaRPr lang="en-US"/>
        </a:p>
      </dgm:t>
    </dgm:pt>
    <dgm:pt modelId="{A540C1E3-7E04-4308-A391-AE57B940AB22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Where from</a:t>
          </a:r>
          <a:endParaRPr lang="en-US" dirty="0"/>
        </a:p>
      </dgm:t>
    </dgm:pt>
    <dgm:pt modelId="{A2574371-FA8A-471D-BBFA-654FC45910A5}" type="parTrans" cxnId="{C65B9FFC-4564-4E59-96A9-06CEC9E6D853}">
      <dgm:prSet/>
      <dgm:spPr/>
      <dgm:t>
        <a:bodyPr/>
        <a:lstStyle/>
        <a:p>
          <a:endParaRPr lang="en-US"/>
        </a:p>
      </dgm:t>
    </dgm:pt>
    <dgm:pt modelId="{E3E8773D-379C-4D68-85A1-677F2D7CDD82}" type="sibTrans" cxnId="{C65B9FFC-4564-4E59-96A9-06CEC9E6D853}">
      <dgm:prSet/>
      <dgm:spPr/>
      <dgm:t>
        <a:bodyPr/>
        <a:lstStyle/>
        <a:p>
          <a:endParaRPr lang="en-US"/>
        </a:p>
      </dgm:t>
    </dgm:pt>
    <dgm:pt modelId="{2882F8F4-8276-4627-BB8D-38AB806A96C7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Where to</a:t>
          </a:r>
          <a:endParaRPr lang="en-US" dirty="0"/>
        </a:p>
      </dgm:t>
    </dgm:pt>
    <dgm:pt modelId="{9ECCB5AA-281F-4748-8E25-19D3BEDCFCE6}" type="parTrans" cxnId="{35E8F7A8-A31F-4480-A49F-336B09789D44}">
      <dgm:prSet/>
      <dgm:spPr/>
      <dgm:t>
        <a:bodyPr/>
        <a:lstStyle/>
        <a:p>
          <a:endParaRPr lang="en-US"/>
        </a:p>
      </dgm:t>
    </dgm:pt>
    <dgm:pt modelId="{79CC16F4-6E7B-4AA8-8705-81E7BF06B616}" type="sibTrans" cxnId="{35E8F7A8-A31F-4480-A49F-336B09789D44}">
      <dgm:prSet/>
      <dgm:spPr/>
      <dgm:t>
        <a:bodyPr/>
        <a:lstStyle/>
        <a:p>
          <a:endParaRPr lang="en-US"/>
        </a:p>
      </dgm:t>
    </dgm:pt>
    <dgm:pt modelId="{F4E1337E-4B1A-44DA-BAD6-0B2FAD1CC1BA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How</a:t>
          </a:r>
          <a:endParaRPr lang="en-US" dirty="0"/>
        </a:p>
      </dgm:t>
    </dgm:pt>
    <dgm:pt modelId="{DA19F8C5-1885-4095-8424-CB776982D83F}" type="parTrans" cxnId="{2F09698B-E5C7-4498-A9E6-D889B533D99A}">
      <dgm:prSet/>
      <dgm:spPr/>
      <dgm:t>
        <a:bodyPr/>
        <a:lstStyle/>
        <a:p>
          <a:endParaRPr lang="en-US"/>
        </a:p>
      </dgm:t>
    </dgm:pt>
    <dgm:pt modelId="{D8408A39-CA33-42BC-AA1B-DA5A3F97B79D}" type="sibTrans" cxnId="{2F09698B-E5C7-4498-A9E6-D889B533D99A}">
      <dgm:prSet/>
      <dgm:spPr/>
      <dgm:t>
        <a:bodyPr/>
        <a:lstStyle/>
        <a:p>
          <a:endParaRPr lang="en-US"/>
        </a:p>
      </dgm:t>
    </dgm:pt>
    <dgm:pt modelId="{1CD634DB-865B-407F-B6D8-412F71E90946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 smtClean="0"/>
            <a:t>Mistakes</a:t>
          </a:r>
          <a:endParaRPr lang="en-US" dirty="0"/>
        </a:p>
      </dgm:t>
    </dgm:pt>
    <dgm:pt modelId="{DF6D40A2-4C8C-4AC3-93B8-97B85AC1EA43}" type="parTrans" cxnId="{57DF97F0-17BA-434E-A204-0C5E94B84233}">
      <dgm:prSet/>
      <dgm:spPr/>
      <dgm:t>
        <a:bodyPr/>
        <a:lstStyle/>
        <a:p>
          <a:endParaRPr lang="en-US"/>
        </a:p>
      </dgm:t>
    </dgm:pt>
    <dgm:pt modelId="{246843FB-30E9-4871-A69F-44D2F9F97409}" type="sibTrans" cxnId="{57DF97F0-17BA-434E-A204-0C5E94B84233}">
      <dgm:prSet/>
      <dgm:spPr/>
      <dgm:t>
        <a:bodyPr/>
        <a:lstStyle/>
        <a:p>
          <a:endParaRPr lang="en-US"/>
        </a:p>
      </dgm:t>
    </dgm:pt>
    <dgm:pt modelId="{20103690-369B-4212-9C76-684332112C16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Main choices</a:t>
          </a:r>
          <a:endParaRPr lang="en-US" dirty="0"/>
        </a:p>
      </dgm:t>
    </dgm:pt>
    <dgm:pt modelId="{FEA5D40F-AC14-4A8C-AE05-1D0D7AD1DBB1}" type="parTrans" cxnId="{7CD8E802-9EBF-4692-9C0E-DF6A95CB7923}">
      <dgm:prSet/>
      <dgm:spPr/>
      <dgm:t>
        <a:bodyPr/>
        <a:lstStyle/>
        <a:p>
          <a:endParaRPr lang="en-US"/>
        </a:p>
      </dgm:t>
    </dgm:pt>
    <dgm:pt modelId="{9402A298-FB13-448B-9C28-E6E280F7138E}" type="sibTrans" cxnId="{7CD8E802-9EBF-4692-9C0E-DF6A95CB7923}">
      <dgm:prSet/>
      <dgm:spPr/>
      <dgm:t>
        <a:bodyPr/>
        <a:lstStyle/>
        <a:p>
          <a:endParaRPr lang="en-US"/>
        </a:p>
      </dgm:t>
    </dgm:pt>
    <dgm:pt modelId="{07EA8955-01C5-449D-A5B6-477006DF341B}" type="pres">
      <dgm:prSet presAssocID="{832BF51B-0772-4D80-A77E-89ED06E9E0F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65F8ED-7F92-4531-8AA0-4A27CE40FE60}" type="pres">
      <dgm:prSet presAssocID="{9CD1FC4C-8540-480F-AE73-D25A93797B8C}" presName="centerShape" presStyleLbl="node0" presStyleIdx="0" presStyleCnt="1"/>
      <dgm:spPr/>
      <dgm:t>
        <a:bodyPr/>
        <a:lstStyle/>
        <a:p>
          <a:endParaRPr lang="en-US"/>
        </a:p>
      </dgm:t>
    </dgm:pt>
    <dgm:pt modelId="{0BFDA1FD-6F01-4BE3-81AD-920FACD6C3A2}" type="pres">
      <dgm:prSet presAssocID="{D8950E60-A4B0-4FBE-B6D9-2DA3F22F2093}" presName="Name9" presStyleLbl="parChTrans1D2" presStyleIdx="0" presStyleCnt="6"/>
      <dgm:spPr/>
      <dgm:t>
        <a:bodyPr/>
        <a:lstStyle/>
        <a:p>
          <a:endParaRPr lang="en-US"/>
        </a:p>
      </dgm:t>
    </dgm:pt>
    <dgm:pt modelId="{169B043C-BBD1-4A78-A554-4712399FA486}" type="pres">
      <dgm:prSet presAssocID="{D8950E60-A4B0-4FBE-B6D9-2DA3F22F2093}" presName="connTx" presStyleLbl="parChTrans1D2" presStyleIdx="0" presStyleCnt="6"/>
      <dgm:spPr/>
      <dgm:t>
        <a:bodyPr/>
        <a:lstStyle/>
        <a:p>
          <a:endParaRPr lang="en-US"/>
        </a:p>
      </dgm:t>
    </dgm:pt>
    <dgm:pt modelId="{CEA5E087-F95D-427B-AB78-1E655C36E754}" type="pres">
      <dgm:prSet presAssocID="{30FDAEEF-4CC8-45E4-8D1D-9AB5F75EE7F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20623F-ACC5-4196-85D4-3EA25214C9A7}" type="pres">
      <dgm:prSet presAssocID="{A2574371-FA8A-471D-BBFA-654FC45910A5}" presName="Name9" presStyleLbl="parChTrans1D2" presStyleIdx="1" presStyleCnt="6"/>
      <dgm:spPr/>
      <dgm:t>
        <a:bodyPr/>
        <a:lstStyle/>
        <a:p>
          <a:endParaRPr lang="en-US"/>
        </a:p>
      </dgm:t>
    </dgm:pt>
    <dgm:pt modelId="{4C7B4FED-4AE9-44A0-B88F-DCE37FE4E73B}" type="pres">
      <dgm:prSet presAssocID="{A2574371-FA8A-471D-BBFA-654FC45910A5}" presName="connTx" presStyleLbl="parChTrans1D2" presStyleIdx="1" presStyleCnt="6"/>
      <dgm:spPr/>
      <dgm:t>
        <a:bodyPr/>
        <a:lstStyle/>
        <a:p>
          <a:endParaRPr lang="en-US"/>
        </a:p>
      </dgm:t>
    </dgm:pt>
    <dgm:pt modelId="{7FED3A61-A3C0-4FE1-9636-12546D55ABAF}" type="pres">
      <dgm:prSet presAssocID="{A540C1E3-7E04-4308-A391-AE57B940AB2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EDC05-20E2-41EE-ABEA-C19F716FEBF8}" type="pres">
      <dgm:prSet presAssocID="{9ECCB5AA-281F-4748-8E25-19D3BEDCFCE6}" presName="Name9" presStyleLbl="parChTrans1D2" presStyleIdx="2" presStyleCnt="6"/>
      <dgm:spPr/>
      <dgm:t>
        <a:bodyPr/>
        <a:lstStyle/>
        <a:p>
          <a:endParaRPr lang="en-US"/>
        </a:p>
      </dgm:t>
    </dgm:pt>
    <dgm:pt modelId="{96286B50-467E-4FD2-96E4-06E0AD4BC47C}" type="pres">
      <dgm:prSet presAssocID="{9ECCB5AA-281F-4748-8E25-19D3BEDCFCE6}" presName="connTx" presStyleLbl="parChTrans1D2" presStyleIdx="2" presStyleCnt="6"/>
      <dgm:spPr/>
      <dgm:t>
        <a:bodyPr/>
        <a:lstStyle/>
        <a:p>
          <a:endParaRPr lang="en-US"/>
        </a:p>
      </dgm:t>
    </dgm:pt>
    <dgm:pt modelId="{7F7BC036-00DC-4F07-9D6A-8D2E30E3AE7C}" type="pres">
      <dgm:prSet presAssocID="{2882F8F4-8276-4627-BB8D-38AB806A96C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5A517-295E-4FA5-B062-AF09C3A5B57F}" type="pres">
      <dgm:prSet presAssocID="{DA19F8C5-1885-4095-8424-CB776982D83F}" presName="Name9" presStyleLbl="parChTrans1D2" presStyleIdx="3" presStyleCnt="6"/>
      <dgm:spPr/>
      <dgm:t>
        <a:bodyPr/>
        <a:lstStyle/>
        <a:p>
          <a:endParaRPr lang="en-US"/>
        </a:p>
      </dgm:t>
    </dgm:pt>
    <dgm:pt modelId="{0373EC58-6320-43F7-8ACC-B619EDA695F9}" type="pres">
      <dgm:prSet presAssocID="{DA19F8C5-1885-4095-8424-CB776982D83F}" presName="connTx" presStyleLbl="parChTrans1D2" presStyleIdx="3" presStyleCnt="6"/>
      <dgm:spPr/>
      <dgm:t>
        <a:bodyPr/>
        <a:lstStyle/>
        <a:p>
          <a:endParaRPr lang="en-US"/>
        </a:p>
      </dgm:t>
    </dgm:pt>
    <dgm:pt modelId="{6457B8B3-E4D4-4A52-81D9-5F724670A163}" type="pres">
      <dgm:prSet presAssocID="{F4E1337E-4B1A-44DA-BAD6-0B2FAD1CC1B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59323-E739-4E1B-87A1-BC48CE2615F8}" type="pres">
      <dgm:prSet presAssocID="{DF6D40A2-4C8C-4AC3-93B8-97B85AC1EA43}" presName="Name9" presStyleLbl="parChTrans1D2" presStyleIdx="4" presStyleCnt="6"/>
      <dgm:spPr/>
      <dgm:t>
        <a:bodyPr/>
        <a:lstStyle/>
        <a:p>
          <a:endParaRPr lang="en-US"/>
        </a:p>
      </dgm:t>
    </dgm:pt>
    <dgm:pt modelId="{A0876EA7-4601-4379-9602-49A095022CC0}" type="pres">
      <dgm:prSet presAssocID="{DF6D40A2-4C8C-4AC3-93B8-97B85AC1EA43}" presName="connTx" presStyleLbl="parChTrans1D2" presStyleIdx="4" presStyleCnt="6"/>
      <dgm:spPr/>
      <dgm:t>
        <a:bodyPr/>
        <a:lstStyle/>
        <a:p>
          <a:endParaRPr lang="en-US"/>
        </a:p>
      </dgm:t>
    </dgm:pt>
    <dgm:pt modelId="{B54CF623-A16C-4BA1-B26F-EF98577CEA84}" type="pres">
      <dgm:prSet presAssocID="{1CD634DB-865B-407F-B6D8-412F71E9094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F227E-E6E8-41C4-B6BC-7FACF883AF49}" type="pres">
      <dgm:prSet presAssocID="{FEA5D40F-AC14-4A8C-AE05-1D0D7AD1DBB1}" presName="Name9" presStyleLbl="parChTrans1D2" presStyleIdx="5" presStyleCnt="6"/>
      <dgm:spPr/>
      <dgm:t>
        <a:bodyPr/>
        <a:lstStyle/>
        <a:p>
          <a:endParaRPr lang="en-US"/>
        </a:p>
      </dgm:t>
    </dgm:pt>
    <dgm:pt modelId="{1A6D4D19-0177-4C6B-9246-BE3528D251E9}" type="pres">
      <dgm:prSet presAssocID="{FEA5D40F-AC14-4A8C-AE05-1D0D7AD1DBB1}" presName="connTx" presStyleLbl="parChTrans1D2" presStyleIdx="5" presStyleCnt="6"/>
      <dgm:spPr/>
      <dgm:t>
        <a:bodyPr/>
        <a:lstStyle/>
        <a:p>
          <a:endParaRPr lang="en-US"/>
        </a:p>
      </dgm:t>
    </dgm:pt>
    <dgm:pt modelId="{998EE64C-B3D7-405C-B650-5A55AEB01ABC}" type="pres">
      <dgm:prSet presAssocID="{20103690-369B-4212-9C76-684332112C1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8B732B-913A-4DF1-8111-0EEF978F27C2}" type="presOf" srcId="{832BF51B-0772-4D80-A77E-89ED06E9E0F4}" destId="{07EA8955-01C5-449D-A5B6-477006DF341B}" srcOrd="0" destOrd="0" presId="urn:microsoft.com/office/officeart/2005/8/layout/radial1"/>
    <dgm:cxn modelId="{C65B9FFC-4564-4E59-96A9-06CEC9E6D853}" srcId="{9CD1FC4C-8540-480F-AE73-D25A93797B8C}" destId="{A540C1E3-7E04-4308-A391-AE57B940AB22}" srcOrd="1" destOrd="0" parTransId="{A2574371-FA8A-471D-BBFA-654FC45910A5}" sibTransId="{E3E8773D-379C-4D68-85A1-677F2D7CDD82}"/>
    <dgm:cxn modelId="{9842CF50-9611-462E-86D7-D0827EE0F9B9}" type="presOf" srcId="{9ECCB5AA-281F-4748-8E25-19D3BEDCFCE6}" destId="{96286B50-467E-4FD2-96E4-06E0AD4BC47C}" srcOrd="1" destOrd="0" presId="urn:microsoft.com/office/officeart/2005/8/layout/radial1"/>
    <dgm:cxn modelId="{57DF97F0-17BA-434E-A204-0C5E94B84233}" srcId="{9CD1FC4C-8540-480F-AE73-D25A93797B8C}" destId="{1CD634DB-865B-407F-B6D8-412F71E90946}" srcOrd="4" destOrd="0" parTransId="{DF6D40A2-4C8C-4AC3-93B8-97B85AC1EA43}" sibTransId="{246843FB-30E9-4871-A69F-44D2F9F97409}"/>
    <dgm:cxn modelId="{040DF482-7508-4C1A-A9D7-0F23056B825C}" type="presOf" srcId="{A540C1E3-7E04-4308-A391-AE57B940AB22}" destId="{7FED3A61-A3C0-4FE1-9636-12546D55ABAF}" srcOrd="0" destOrd="0" presId="urn:microsoft.com/office/officeart/2005/8/layout/radial1"/>
    <dgm:cxn modelId="{35E8F7A8-A31F-4480-A49F-336B09789D44}" srcId="{9CD1FC4C-8540-480F-AE73-D25A93797B8C}" destId="{2882F8F4-8276-4627-BB8D-38AB806A96C7}" srcOrd="2" destOrd="0" parTransId="{9ECCB5AA-281F-4748-8E25-19D3BEDCFCE6}" sibTransId="{79CC16F4-6E7B-4AA8-8705-81E7BF06B616}"/>
    <dgm:cxn modelId="{C6714B2B-78F1-441A-A005-BE80137A0E94}" type="presOf" srcId="{1CD634DB-865B-407F-B6D8-412F71E90946}" destId="{B54CF623-A16C-4BA1-B26F-EF98577CEA84}" srcOrd="0" destOrd="0" presId="urn:microsoft.com/office/officeart/2005/8/layout/radial1"/>
    <dgm:cxn modelId="{81B8ABAE-003A-442E-BCE4-D6C1039BFD56}" srcId="{9CD1FC4C-8540-480F-AE73-D25A93797B8C}" destId="{30FDAEEF-4CC8-45E4-8D1D-9AB5F75EE7F6}" srcOrd="0" destOrd="0" parTransId="{D8950E60-A4B0-4FBE-B6D9-2DA3F22F2093}" sibTransId="{26DD0DC5-44F2-43A2-A86A-CF5F6EA7AF0D}"/>
    <dgm:cxn modelId="{7CD8E802-9EBF-4692-9C0E-DF6A95CB7923}" srcId="{9CD1FC4C-8540-480F-AE73-D25A93797B8C}" destId="{20103690-369B-4212-9C76-684332112C16}" srcOrd="5" destOrd="0" parTransId="{FEA5D40F-AC14-4A8C-AE05-1D0D7AD1DBB1}" sibTransId="{9402A298-FB13-448B-9C28-E6E280F7138E}"/>
    <dgm:cxn modelId="{D1BC5B54-5A44-4C9E-BCD8-144BB2185AE6}" srcId="{832BF51B-0772-4D80-A77E-89ED06E9E0F4}" destId="{9CD1FC4C-8540-480F-AE73-D25A93797B8C}" srcOrd="0" destOrd="0" parTransId="{12E8CA0E-750C-49BF-B3F3-835A89BD0F96}" sibTransId="{12230694-4B44-4EFC-A372-CB4D58031284}"/>
    <dgm:cxn modelId="{3C41A991-A021-411E-88C3-2046E14F9B02}" type="presOf" srcId="{A2574371-FA8A-471D-BBFA-654FC45910A5}" destId="{4C7B4FED-4AE9-44A0-B88F-DCE37FE4E73B}" srcOrd="1" destOrd="0" presId="urn:microsoft.com/office/officeart/2005/8/layout/radial1"/>
    <dgm:cxn modelId="{7137573A-035E-46FE-90DE-7CADB7F35C28}" type="presOf" srcId="{FEA5D40F-AC14-4A8C-AE05-1D0D7AD1DBB1}" destId="{1C6F227E-E6E8-41C4-B6BC-7FACF883AF49}" srcOrd="0" destOrd="0" presId="urn:microsoft.com/office/officeart/2005/8/layout/radial1"/>
    <dgm:cxn modelId="{DD34CCB4-F578-436A-9B28-291CF420B35D}" type="presOf" srcId="{F4E1337E-4B1A-44DA-BAD6-0B2FAD1CC1BA}" destId="{6457B8B3-E4D4-4A52-81D9-5F724670A163}" srcOrd="0" destOrd="0" presId="urn:microsoft.com/office/officeart/2005/8/layout/radial1"/>
    <dgm:cxn modelId="{D87E85DB-96FD-476B-B046-78E317C41958}" type="presOf" srcId="{DA19F8C5-1885-4095-8424-CB776982D83F}" destId="{EE55A517-295E-4FA5-B062-AF09C3A5B57F}" srcOrd="0" destOrd="0" presId="urn:microsoft.com/office/officeart/2005/8/layout/radial1"/>
    <dgm:cxn modelId="{2F09698B-E5C7-4498-A9E6-D889B533D99A}" srcId="{9CD1FC4C-8540-480F-AE73-D25A93797B8C}" destId="{F4E1337E-4B1A-44DA-BAD6-0B2FAD1CC1BA}" srcOrd="3" destOrd="0" parTransId="{DA19F8C5-1885-4095-8424-CB776982D83F}" sibTransId="{D8408A39-CA33-42BC-AA1B-DA5A3F97B79D}"/>
    <dgm:cxn modelId="{466D94B6-5295-4948-8EF6-48C3E2FE4786}" type="presOf" srcId="{9CD1FC4C-8540-480F-AE73-D25A93797B8C}" destId="{9265F8ED-7F92-4531-8AA0-4A27CE40FE60}" srcOrd="0" destOrd="0" presId="urn:microsoft.com/office/officeart/2005/8/layout/radial1"/>
    <dgm:cxn modelId="{96F28FF0-5C91-4EC1-90AA-15DAD285B3AF}" type="presOf" srcId="{2882F8F4-8276-4627-BB8D-38AB806A96C7}" destId="{7F7BC036-00DC-4F07-9D6A-8D2E30E3AE7C}" srcOrd="0" destOrd="0" presId="urn:microsoft.com/office/officeart/2005/8/layout/radial1"/>
    <dgm:cxn modelId="{68245FD6-8B55-40EB-A2F7-A817E0C7774B}" type="presOf" srcId="{D8950E60-A4B0-4FBE-B6D9-2DA3F22F2093}" destId="{169B043C-BBD1-4A78-A554-4712399FA486}" srcOrd="1" destOrd="0" presId="urn:microsoft.com/office/officeart/2005/8/layout/radial1"/>
    <dgm:cxn modelId="{F4465109-723A-467E-A1AC-42379C395EF8}" type="presOf" srcId="{DA19F8C5-1885-4095-8424-CB776982D83F}" destId="{0373EC58-6320-43F7-8ACC-B619EDA695F9}" srcOrd="1" destOrd="0" presId="urn:microsoft.com/office/officeart/2005/8/layout/radial1"/>
    <dgm:cxn modelId="{FABD4A54-6756-4471-AF19-66A205AD6AD6}" type="presOf" srcId="{DF6D40A2-4C8C-4AC3-93B8-97B85AC1EA43}" destId="{A0876EA7-4601-4379-9602-49A095022CC0}" srcOrd="1" destOrd="0" presId="urn:microsoft.com/office/officeart/2005/8/layout/radial1"/>
    <dgm:cxn modelId="{E992130A-B4CA-4A0A-B999-FA4EAFE380A6}" type="presOf" srcId="{30FDAEEF-4CC8-45E4-8D1D-9AB5F75EE7F6}" destId="{CEA5E087-F95D-427B-AB78-1E655C36E754}" srcOrd="0" destOrd="0" presId="urn:microsoft.com/office/officeart/2005/8/layout/radial1"/>
    <dgm:cxn modelId="{30911787-FB67-4A99-98BD-96487CC35208}" type="presOf" srcId="{A2574371-FA8A-471D-BBFA-654FC45910A5}" destId="{BF20623F-ACC5-4196-85D4-3EA25214C9A7}" srcOrd="0" destOrd="0" presId="urn:microsoft.com/office/officeart/2005/8/layout/radial1"/>
    <dgm:cxn modelId="{F0732A45-2783-45B6-A2F8-C67EF5CC7789}" type="presOf" srcId="{DF6D40A2-4C8C-4AC3-93B8-97B85AC1EA43}" destId="{90859323-E739-4E1B-87A1-BC48CE2615F8}" srcOrd="0" destOrd="0" presId="urn:microsoft.com/office/officeart/2005/8/layout/radial1"/>
    <dgm:cxn modelId="{D3D3BB5A-C494-4978-BB72-849401D3AC9E}" type="presOf" srcId="{D8950E60-A4B0-4FBE-B6D9-2DA3F22F2093}" destId="{0BFDA1FD-6F01-4BE3-81AD-920FACD6C3A2}" srcOrd="0" destOrd="0" presId="urn:microsoft.com/office/officeart/2005/8/layout/radial1"/>
    <dgm:cxn modelId="{58FAB940-5334-48E0-8B2E-C9A4436F59C1}" type="presOf" srcId="{20103690-369B-4212-9C76-684332112C16}" destId="{998EE64C-B3D7-405C-B650-5A55AEB01ABC}" srcOrd="0" destOrd="0" presId="urn:microsoft.com/office/officeart/2005/8/layout/radial1"/>
    <dgm:cxn modelId="{F8384DB9-14CF-48A4-B5DB-656B5C230DCE}" type="presOf" srcId="{9ECCB5AA-281F-4748-8E25-19D3BEDCFCE6}" destId="{CD5EDC05-20E2-41EE-ABEA-C19F716FEBF8}" srcOrd="0" destOrd="0" presId="urn:microsoft.com/office/officeart/2005/8/layout/radial1"/>
    <dgm:cxn modelId="{07D524B0-0363-441D-B020-BE4550E40C44}" type="presOf" srcId="{FEA5D40F-AC14-4A8C-AE05-1D0D7AD1DBB1}" destId="{1A6D4D19-0177-4C6B-9246-BE3528D251E9}" srcOrd="1" destOrd="0" presId="urn:microsoft.com/office/officeart/2005/8/layout/radial1"/>
    <dgm:cxn modelId="{DEE53067-7A10-4AFA-BA94-4A93B377EB25}" type="presParOf" srcId="{07EA8955-01C5-449D-A5B6-477006DF341B}" destId="{9265F8ED-7F92-4531-8AA0-4A27CE40FE60}" srcOrd="0" destOrd="0" presId="urn:microsoft.com/office/officeart/2005/8/layout/radial1"/>
    <dgm:cxn modelId="{311EEFAD-7ADE-4E83-8379-BE33FCFEFBA6}" type="presParOf" srcId="{07EA8955-01C5-449D-A5B6-477006DF341B}" destId="{0BFDA1FD-6F01-4BE3-81AD-920FACD6C3A2}" srcOrd="1" destOrd="0" presId="urn:microsoft.com/office/officeart/2005/8/layout/radial1"/>
    <dgm:cxn modelId="{09323E7C-FBAC-4AAF-90F2-85A21CDA964C}" type="presParOf" srcId="{0BFDA1FD-6F01-4BE3-81AD-920FACD6C3A2}" destId="{169B043C-BBD1-4A78-A554-4712399FA486}" srcOrd="0" destOrd="0" presId="urn:microsoft.com/office/officeart/2005/8/layout/radial1"/>
    <dgm:cxn modelId="{E0BFF5B2-95BF-4182-A930-AF920127E3D7}" type="presParOf" srcId="{07EA8955-01C5-449D-A5B6-477006DF341B}" destId="{CEA5E087-F95D-427B-AB78-1E655C36E754}" srcOrd="2" destOrd="0" presId="urn:microsoft.com/office/officeart/2005/8/layout/radial1"/>
    <dgm:cxn modelId="{FB51BE44-C6BB-44A7-B617-912EAF3B22C5}" type="presParOf" srcId="{07EA8955-01C5-449D-A5B6-477006DF341B}" destId="{BF20623F-ACC5-4196-85D4-3EA25214C9A7}" srcOrd="3" destOrd="0" presId="urn:microsoft.com/office/officeart/2005/8/layout/radial1"/>
    <dgm:cxn modelId="{25E7DB03-6CDF-4F8C-86F8-B1D16874FD05}" type="presParOf" srcId="{BF20623F-ACC5-4196-85D4-3EA25214C9A7}" destId="{4C7B4FED-4AE9-44A0-B88F-DCE37FE4E73B}" srcOrd="0" destOrd="0" presId="urn:microsoft.com/office/officeart/2005/8/layout/radial1"/>
    <dgm:cxn modelId="{00E46E99-FA58-414E-95AD-9D3D8039FFBA}" type="presParOf" srcId="{07EA8955-01C5-449D-A5B6-477006DF341B}" destId="{7FED3A61-A3C0-4FE1-9636-12546D55ABAF}" srcOrd="4" destOrd="0" presId="urn:microsoft.com/office/officeart/2005/8/layout/radial1"/>
    <dgm:cxn modelId="{89650595-855F-4380-A6CD-DDCBEFA8F61C}" type="presParOf" srcId="{07EA8955-01C5-449D-A5B6-477006DF341B}" destId="{CD5EDC05-20E2-41EE-ABEA-C19F716FEBF8}" srcOrd="5" destOrd="0" presId="urn:microsoft.com/office/officeart/2005/8/layout/radial1"/>
    <dgm:cxn modelId="{384395BE-D8D1-41C0-8DD0-92FB5FC30AB4}" type="presParOf" srcId="{CD5EDC05-20E2-41EE-ABEA-C19F716FEBF8}" destId="{96286B50-467E-4FD2-96E4-06E0AD4BC47C}" srcOrd="0" destOrd="0" presId="urn:microsoft.com/office/officeart/2005/8/layout/radial1"/>
    <dgm:cxn modelId="{D1236985-D00D-4B93-AE94-944BBDE65E73}" type="presParOf" srcId="{07EA8955-01C5-449D-A5B6-477006DF341B}" destId="{7F7BC036-00DC-4F07-9D6A-8D2E30E3AE7C}" srcOrd="6" destOrd="0" presId="urn:microsoft.com/office/officeart/2005/8/layout/radial1"/>
    <dgm:cxn modelId="{D3BC615E-0B48-4802-9CD6-4DD2B1EDAA19}" type="presParOf" srcId="{07EA8955-01C5-449D-A5B6-477006DF341B}" destId="{EE55A517-295E-4FA5-B062-AF09C3A5B57F}" srcOrd="7" destOrd="0" presId="urn:microsoft.com/office/officeart/2005/8/layout/radial1"/>
    <dgm:cxn modelId="{A762FEA5-041C-48B9-BD2E-7D9A4DA01CCE}" type="presParOf" srcId="{EE55A517-295E-4FA5-B062-AF09C3A5B57F}" destId="{0373EC58-6320-43F7-8ACC-B619EDA695F9}" srcOrd="0" destOrd="0" presId="urn:microsoft.com/office/officeart/2005/8/layout/radial1"/>
    <dgm:cxn modelId="{B26ECCF7-CD01-4752-8861-260595253FF4}" type="presParOf" srcId="{07EA8955-01C5-449D-A5B6-477006DF341B}" destId="{6457B8B3-E4D4-4A52-81D9-5F724670A163}" srcOrd="8" destOrd="0" presId="urn:microsoft.com/office/officeart/2005/8/layout/radial1"/>
    <dgm:cxn modelId="{FC7AD233-26AE-4FE9-8C63-B13B517C0678}" type="presParOf" srcId="{07EA8955-01C5-449D-A5B6-477006DF341B}" destId="{90859323-E739-4E1B-87A1-BC48CE2615F8}" srcOrd="9" destOrd="0" presId="urn:microsoft.com/office/officeart/2005/8/layout/radial1"/>
    <dgm:cxn modelId="{5D4BFDA3-FB7A-41D7-A411-D9DB95832F41}" type="presParOf" srcId="{90859323-E739-4E1B-87A1-BC48CE2615F8}" destId="{A0876EA7-4601-4379-9602-49A095022CC0}" srcOrd="0" destOrd="0" presId="urn:microsoft.com/office/officeart/2005/8/layout/radial1"/>
    <dgm:cxn modelId="{6CFD3305-A03E-492B-8505-57BDFC7AE7CC}" type="presParOf" srcId="{07EA8955-01C5-449D-A5B6-477006DF341B}" destId="{B54CF623-A16C-4BA1-B26F-EF98577CEA84}" srcOrd="10" destOrd="0" presId="urn:microsoft.com/office/officeart/2005/8/layout/radial1"/>
    <dgm:cxn modelId="{AB81DB9E-CE80-4802-BE52-B9BA61A411E2}" type="presParOf" srcId="{07EA8955-01C5-449D-A5B6-477006DF341B}" destId="{1C6F227E-E6E8-41C4-B6BC-7FACF883AF49}" srcOrd="11" destOrd="0" presId="urn:microsoft.com/office/officeart/2005/8/layout/radial1"/>
    <dgm:cxn modelId="{4D67AA6B-78C1-44A0-8013-B4B9DA645193}" type="presParOf" srcId="{1C6F227E-E6E8-41C4-B6BC-7FACF883AF49}" destId="{1A6D4D19-0177-4C6B-9246-BE3528D251E9}" srcOrd="0" destOrd="0" presId="urn:microsoft.com/office/officeart/2005/8/layout/radial1"/>
    <dgm:cxn modelId="{7A587F03-9B2C-40E8-9873-CB1FF3BC1C42}" type="presParOf" srcId="{07EA8955-01C5-449D-A5B6-477006DF341B}" destId="{998EE64C-B3D7-405C-B650-5A55AEB01ABC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32BF51B-0772-4D80-A77E-89ED06E9E0F4}" type="doc">
      <dgm:prSet loTypeId="urn:microsoft.com/office/officeart/2005/8/layout/radial1" loCatId="cycle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CD1FC4C-8540-480F-AE73-D25A93797B8C}">
      <dgm:prSet phldrT="[Text]"/>
      <dgm:spPr/>
      <dgm:t>
        <a:bodyPr/>
        <a:lstStyle/>
        <a:p>
          <a:r>
            <a:rPr lang="en-GB" dirty="0" smtClean="0"/>
            <a:t>STP</a:t>
          </a:r>
          <a:endParaRPr lang="en-US" dirty="0"/>
        </a:p>
      </dgm:t>
    </dgm:pt>
    <dgm:pt modelId="{12E8CA0E-750C-49BF-B3F3-835A89BD0F96}" type="parTrans" cxnId="{D1BC5B54-5A44-4C9E-BCD8-144BB2185AE6}">
      <dgm:prSet/>
      <dgm:spPr/>
      <dgm:t>
        <a:bodyPr/>
        <a:lstStyle/>
        <a:p>
          <a:endParaRPr lang="en-US"/>
        </a:p>
      </dgm:t>
    </dgm:pt>
    <dgm:pt modelId="{12230694-4B44-4EFC-A372-CB4D58031284}" type="sibTrans" cxnId="{D1BC5B54-5A44-4C9E-BCD8-144BB2185AE6}">
      <dgm:prSet/>
      <dgm:spPr/>
      <dgm:t>
        <a:bodyPr/>
        <a:lstStyle/>
        <a:p>
          <a:endParaRPr lang="en-US"/>
        </a:p>
      </dgm:t>
    </dgm:pt>
    <dgm:pt modelId="{30FDAEEF-4CC8-45E4-8D1D-9AB5F75EE7F6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What</a:t>
          </a:r>
          <a:endParaRPr lang="en-US" dirty="0"/>
        </a:p>
      </dgm:t>
    </dgm:pt>
    <dgm:pt modelId="{D8950E60-A4B0-4FBE-B6D9-2DA3F22F2093}" type="parTrans" cxnId="{81B8ABAE-003A-442E-BCE4-D6C1039BFD56}">
      <dgm:prSet/>
      <dgm:spPr/>
      <dgm:t>
        <a:bodyPr/>
        <a:lstStyle/>
        <a:p>
          <a:endParaRPr lang="en-US"/>
        </a:p>
      </dgm:t>
    </dgm:pt>
    <dgm:pt modelId="{26DD0DC5-44F2-43A2-A86A-CF5F6EA7AF0D}" type="sibTrans" cxnId="{81B8ABAE-003A-442E-BCE4-D6C1039BFD56}">
      <dgm:prSet/>
      <dgm:spPr/>
      <dgm:t>
        <a:bodyPr/>
        <a:lstStyle/>
        <a:p>
          <a:endParaRPr lang="en-US"/>
        </a:p>
      </dgm:t>
    </dgm:pt>
    <dgm:pt modelId="{A540C1E3-7E04-4308-A391-AE57B940AB22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Where from</a:t>
          </a:r>
          <a:endParaRPr lang="en-US" dirty="0"/>
        </a:p>
      </dgm:t>
    </dgm:pt>
    <dgm:pt modelId="{A2574371-FA8A-471D-BBFA-654FC45910A5}" type="parTrans" cxnId="{C65B9FFC-4564-4E59-96A9-06CEC9E6D853}">
      <dgm:prSet/>
      <dgm:spPr/>
      <dgm:t>
        <a:bodyPr/>
        <a:lstStyle/>
        <a:p>
          <a:endParaRPr lang="en-US"/>
        </a:p>
      </dgm:t>
    </dgm:pt>
    <dgm:pt modelId="{E3E8773D-379C-4D68-85A1-677F2D7CDD82}" type="sibTrans" cxnId="{C65B9FFC-4564-4E59-96A9-06CEC9E6D853}">
      <dgm:prSet/>
      <dgm:spPr/>
      <dgm:t>
        <a:bodyPr/>
        <a:lstStyle/>
        <a:p>
          <a:endParaRPr lang="en-US"/>
        </a:p>
      </dgm:t>
    </dgm:pt>
    <dgm:pt modelId="{2882F8F4-8276-4627-BB8D-38AB806A96C7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Where to</a:t>
          </a:r>
          <a:endParaRPr lang="en-US" dirty="0"/>
        </a:p>
      </dgm:t>
    </dgm:pt>
    <dgm:pt modelId="{9ECCB5AA-281F-4748-8E25-19D3BEDCFCE6}" type="parTrans" cxnId="{35E8F7A8-A31F-4480-A49F-336B09789D44}">
      <dgm:prSet/>
      <dgm:spPr/>
      <dgm:t>
        <a:bodyPr/>
        <a:lstStyle/>
        <a:p>
          <a:endParaRPr lang="en-US"/>
        </a:p>
      </dgm:t>
    </dgm:pt>
    <dgm:pt modelId="{79CC16F4-6E7B-4AA8-8705-81E7BF06B616}" type="sibTrans" cxnId="{35E8F7A8-A31F-4480-A49F-336B09789D44}">
      <dgm:prSet/>
      <dgm:spPr/>
      <dgm:t>
        <a:bodyPr/>
        <a:lstStyle/>
        <a:p>
          <a:endParaRPr lang="en-US"/>
        </a:p>
      </dgm:t>
    </dgm:pt>
    <dgm:pt modelId="{F4E1337E-4B1A-44DA-BAD6-0B2FAD1CC1BA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How</a:t>
          </a:r>
          <a:endParaRPr lang="en-US" dirty="0"/>
        </a:p>
      </dgm:t>
    </dgm:pt>
    <dgm:pt modelId="{DA19F8C5-1885-4095-8424-CB776982D83F}" type="parTrans" cxnId="{2F09698B-E5C7-4498-A9E6-D889B533D99A}">
      <dgm:prSet/>
      <dgm:spPr/>
      <dgm:t>
        <a:bodyPr/>
        <a:lstStyle/>
        <a:p>
          <a:endParaRPr lang="en-US"/>
        </a:p>
      </dgm:t>
    </dgm:pt>
    <dgm:pt modelId="{D8408A39-CA33-42BC-AA1B-DA5A3F97B79D}" type="sibTrans" cxnId="{2F09698B-E5C7-4498-A9E6-D889B533D99A}">
      <dgm:prSet/>
      <dgm:spPr/>
      <dgm:t>
        <a:bodyPr/>
        <a:lstStyle/>
        <a:p>
          <a:endParaRPr lang="en-US"/>
        </a:p>
      </dgm:t>
    </dgm:pt>
    <dgm:pt modelId="{1CD634DB-865B-407F-B6D8-412F71E90946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Mistakes</a:t>
          </a:r>
          <a:endParaRPr lang="en-US" dirty="0"/>
        </a:p>
      </dgm:t>
    </dgm:pt>
    <dgm:pt modelId="{DF6D40A2-4C8C-4AC3-93B8-97B85AC1EA43}" type="parTrans" cxnId="{57DF97F0-17BA-434E-A204-0C5E94B84233}">
      <dgm:prSet/>
      <dgm:spPr/>
      <dgm:t>
        <a:bodyPr/>
        <a:lstStyle/>
        <a:p>
          <a:endParaRPr lang="en-US"/>
        </a:p>
      </dgm:t>
    </dgm:pt>
    <dgm:pt modelId="{246843FB-30E9-4871-A69F-44D2F9F97409}" type="sibTrans" cxnId="{57DF97F0-17BA-434E-A204-0C5E94B84233}">
      <dgm:prSet/>
      <dgm:spPr/>
      <dgm:t>
        <a:bodyPr/>
        <a:lstStyle/>
        <a:p>
          <a:endParaRPr lang="en-US"/>
        </a:p>
      </dgm:t>
    </dgm:pt>
    <dgm:pt modelId="{20103690-369B-4212-9C76-684332112C16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 smtClean="0"/>
            <a:t>Main choices</a:t>
          </a:r>
          <a:endParaRPr lang="en-US" dirty="0"/>
        </a:p>
      </dgm:t>
    </dgm:pt>
    <dgm:pt modelId="{FEA5D40F-AC14-4A8C-AE05-1D0D7AD1DBB1}" type="parTrans" cxnId="{7CD8E802-9EBF-4692-9C0E-DF6A95CB7923}">
      <dgm:prSet/>
      <dgm:spPr/>
      <dgm:t>
        <a:bodyPr/>
        <a:lstStyle/>
        <a:p>
          <a:endParaRPr lang="en-US"/>
        </a:p>
      </dgm:t>
    </dgm:pt>
    <dgm:pt modelId="{9402A298-FB13-448B-9C28-E6E280F7138E}" type="sibTrans" cxnId="{7CD8E802-9EBF-4692-9C0E-DF6A95CB7923}">
      <dgm:prSet/>
      <dgm:spPr/>
      <dgm:t>
        <a:bodyPr/>
        <a:lstStyle/>
        <a:p>
          <a:endParaRPr lang="en-US"/>
        </a:p>
      </dgm:t>
    </dgm:pt>
    <dgm:pt modelId="{07EA8955-01C5-449D-A5B6-477006DF341B}" type="pres">
      <dgm:prSet presAssocID="{832BF51B-0772-4D80-A77E-89ED06E9E0F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65F8ED-7F92-4531-8AA0-4A27CE40FE60}" type="pres">
      <dgm:prSet presAssocID="{9CD1FC4C-8540-480F-AE73-D25A93797B8C}" presName="centerShape" presStyleLbl="node0" presStyleIdx="0" presStyleCnt="1"/>
      <dgm:spPr/>
      <dgm:t>
        <a:bodyPr/>
        <a:lstStyle/>
        <a:p>
          <a:endParaRPr lang="en-US"/>
        </a:p>
      </dgm:t>
    </dgm:pt>
    <dgm:pt modelId="{0BFDA1FD-6F01-4BE3-81AD-920FACD6C3A2}" type="pres">
      <dgm:prSet presAssocID="{D8950E60-A4B0-4FBE-B6D9-2DA3F22F2093}" presName="Name9" presStyleLbl="parChTrans1D2" presStyleIdx="0" presStyleCnt="6"/>
      <dgm:spPr/>
      <dgm:t>
        <a:bodyPr/>
        <a:lstStyle/>
        <a:p>
          <a:endParaRPr lang="en-US"/>
        </a:p>
      </dgm:t>
    </dgm:pt>
    <dgm:pt modelId="{169B043C-BBD1-4A78-A554-4712399FA486}" type="pres">
      <dgm:prSet presAssocID="{D8950E60-A4B0-4FBE-B6D9-2DA3F22F2093}" presName="connTx" presStyleLbl="parChTrans1D2" presStyleIdx="0" presStyleCnt="6"/>
      <dgm:spPr/>
      <dgm:t>
        <a:bodyPr/>
        <a:lstStyle/>
        <a:p>
          <a:endParaRPr lang="en-US"/>
        </a:p>
      </dgm:t>
    </dgm:pt>
    <dgm:pt modelId="{CEA5E087-F95D-427B-AB78-1E655C36E754}" type="pres">
      <dgm:prSet presAssocID="{30FDAEEF-4CC8-45E4-8D1D-9AB5F75EE7F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20623F-ACC5-4196-85D4-3EA25214C9A7}" type="pres">
      <dgm:prSet presAssocID="{A2574371-FA8A-471D-BBFA-654FC45910A5}" presName="Name9" presStyleLbl="parChTrans1D2" presStyleIdx="1" presStyleCnt="6"/>
      <dgm:spPr/>
      <dgm:t>
        <a:bodyPr/>
        <a:lstStyle/>
        <a:p>
          <a:endParaRPr lang="en-US"/>
        </a:p>
      </dgm:t>
    </dgm:pt>
    <dgm:pt modelId="{4C7B4FED-4AE9-44A0-B88F-DCE37FE4E73B}" type="pres">
      <dgm:prSet presAssocID="{A2574371-FA8A-471D-BBFA-654FC45910A5}" presName="connTx" presStyleLbl="parChTrans1D2" presStyleIdx="1" presStyleCnt="6"/>
      <dgm:spPr/>
      <dgm:t>
        <a:bodyPr/>
        <a:lstStyle/>
        <a:p>
          <a:endParaRPr lang="en-US"/>
        </a:p>
      </dgm:t>
    </dgm:pt>
    <dgm:pt modelId="{7FED3A61-A3C0-4FE1-9636-12546D55ABAF}" type="pres">
      <dgm:prSet presAssocID="{A540C1E3-7E04-4308-A391-AE57B940AB2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EDC05-20E2-41EE-ABEA-C19F716FEBF8}" type="pres">
      <dgm:prSet presAssocID="{9ECCB5AA-281F-4748-8E25-19D3BEDCFCE6}" presName="Name9" presStyleLbl="parChTrans1D2" presStyleIdx="2" presStyleCnt="6"/>
      <dgm:spPr/>
      <dgm:t>
        <a:bodyPr/>
        <a:lstStyle/>
        <a:p>
          <a:endParaRPr lang="en-US"/>
        </a:p>
      </dgm:t>
    </dgm:pt>
    <dgm:pt modelId="{96286B50-467E-4FD2-96E4-06E0AD4BC47C}" type="pres">
      <dgm:prSet presAssocID="{9ECCB5AA-281F-4748-8E25-19D3BEDCFCE6}" presName="connTx" presStyleLbl="parChTrans1D2" presStyleIdx="2" presStyleCnt="6"/>
      <dgm:spPr/>
      <dgm:t>
        <a:bodyPr/>
        <a:lstStyle/>
        <a:p>
          <a:endParaRPr lang="en-US"/>
        </a:p>
      </dgm:t>
    </dgm:pt>
    <dgm:pt modelId="{7F7BC036-00DC-4F07-9D6A-8D2E30E3AE7C}" type="pres">
      <dgm:prSet presAssocID="{2882F8F4-8276-4627-BB8D-38AB806A96C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5A517-295E-4FA5-B062-AF09C3A5B57F}" type="pres">
      <dgm:prSet presAssocID="{DA19F8C5-1885-4095-8424-CB776982D83F}" presName="Name9" presStyleLbl="parChTrans1D2" presStyleIdx="3" presStyleCnt="6"/>
      <dgm:spPr/>
      <dgm:t>
        <a:bodyPr/>
        <a:lstStyle/>
        <a:p>
          <a:endParaRPr lang="en-US"/>
        </a:p>
      </dgm:t>
    </dgm:pt>
    <dgm:pt modelId="{0373EC58-6320-43F7-8ACC-B619EDA695F9}" type="pres">
      <dgm:prSet presAssocID="{DA19F8C5-1885-4095-8424-CB776982D83F}" presName="connTx" presStyleLbl="parChTrans1D2" presStyleIdx="3" presStyleCnt="6"/>
      <dgm:spPr/>
      <dgm:t>
        <a:bodyPr/>
        <a:lstStyle/>
        <a:p>
          <a:endParaRPr lang="en-US"/>
        </a:p>
      </dgm:t>
    </dgm:pt>
    <dgm:pt modelId="{6457B8B3-E4D4-4A52-81D9-5F724670A163}" type="pres">
      <dgm:prSet presAssocID="{F4E1337E-4B1A-44DA-BAD6-0B2FAD1CC1B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59323-E739-4E1B-87A1-BC48CE2615F8}" type="pres">
      <dgm:prSet presAssocID="{DF6D40A2-4C8C-4AC3-93B8-97B85AC1EA43}" presName="Name9" presStyleLbl="parChTrans1D2" presStyleIdx="4" presStyleCnt="6"/>
      <dgm:spPr/>
      <dgm:t>
        <a:bodyPr/>
        <a:lstStyle/>
        <a:p>
          <a:endParaRPr lang="en-US"/>
        </a:p>
      </dgm:t>
    </dgm:pt>
    <dgm:pt modelId="{A0876EA7-4601-4379-9602-49A095022CC0}" type="pres">
      <dgm:prSet presAssocID="{DF6D40A2-4C8C-4AC3-93B8-97B85AC1EA43}" presName="connTx" presStyleLbl="parChTrans1D2" presStyleIdx="4" presStyleCnt="6"/>
      <dgm:spPr/>
      <dgm:t>
        <a:bodyPr/>
        <a:lstStyle/>
        <a:p>
          <a:endParaRPr lang="en-US"/>
        </a:p>
      </dgm:t>
    </dgm:pt>
    <dgm:pt modelId="{B54CF623-A16C-4BA1-B26F-EF98577CEA84}" type="pres">
      <dgm:prSet presAssocID="{1CD634DB-865B-407F-B6D8-412F71E9094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F227E-E6E8-41C4-B6BC-7FACF883AF49}" type="pres">
      <dgm:prSet presAssocID="{FEA5D40F-AC14-4A8C-AE05-1D0D7AD1DBB1}" presName="Name9" presStyleLbl="parChTrans1D2" presStyleIdx="5" presStyleCnt="6"/>
      <dgm:spPr/>
      <dgm:t>
        <a:bodyPr/>
        <a:lstStyle/>
        <a:p>
          <a:endParaRPr lang="en-US"/>
        </a:p>
      </dgm:t>
    </dgm:pt>
    <dgm:pt modelId="{1A6D4D19-0177-4C6B-9246-BE3528D251E9}" type="pres">
      <dgm:prSet presAssocID="{FEA5D40F-AC14-4A8C-AE05-1D0D7AD1DBB1}" presName="connTx" presStyleLbl="parChTrans1D2" presStyleIdx="5" presStyleCnt="6"/>
      <dgm:spPr/>
      <dgm:t>
        <a:bodyPr/>
        <a:lstStyle/>
        <a:p>
          <a:endParaRPr lang="en-US"/>
        </a:p>
      </dgm:t>
    </dgm:pt>
    <dgm:pt modelId="{998EE64C-B3D7-405C-B650-5A55AEB01ABC}" type="pres">
      <dgm:prSet presAssocID="{20103690-369B-4212-9C76-684332112C1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A6059E-72DF-48DE-AB89-36C79D21A55C}" type="presOf" srcId="{A540C1E3-7E04-4308-A391-AE57B940AB22}" destId="{7FED3A61-A3C0-4FE1-9636-12546D55ABAF}" srcOrd="0" destOrd="0" presId="urn:microsoft.com/office/officeart/2005/8/layout/radial1"/>
    <dgm:cxn modelId="{E3D43AB1-CF51-432D-9713-5DACFA1DBFE2}" type="presOf" srcId="{A2574371-FA8A-471D-BBFA-654FC45910A5}" destId="{4C7B4FED-4AE9-44A0-B88F-DCE37FE4E73B}" srcOrd="1" destOrd="0" presId="urn:microsoft.com/office/officeart/2005/8/layout/radial1"/>
    <dgm:cxn modelId="{5D1F82D7-F57B-4738-903B-68A1924F260F}" type="presOf" srcId="{9ECCB5AA-281F-4748-8E25-19D3BEDCFCE6}" destId="{CD5EDC05-20E2-41EE-ABEA-C19F716FEBF8}" srcOrd="0" destOrd="0" presId="urn:microsoft.com/office/officeart/2005/8/layout/radial1"/>
    <dgm:cxn modelId="{35E8F7A8-A31F-4480-A49F-336B09789D44}" srcId="{9CD1FC4C-8540-480F-AE73-D25A93797B8C}" destId="{2882F8F4-8276-4627-BB8D-38AB806A96C7}" srcOrd="2" destOrd="0" parTransId="{9ECCB5AA-281F-4748-8E25-19D3BEDCFCE6}" sibTransId="{79CC16F4-6E7B-4AA8-8705-81E7BF06B616}"/>
    <dgm:cxn modelId="{5C2401C6-ADB0-437F-93B4-3262713C92C9}" type="presOf" srcId="{20103690-369B-4212-9C76-684332112C16}" destId="{998EE64C-B3D7-405C-B650-5A55AEB01ABC}" srcOrd="0" destOrd="0" presId="urn:microsoft.com/office/officeart/2005/8/layout/radial1"/>
    <dgm:cxn modelId="{A1DA6D19-D73A-4B39-9768-8D063FD463F1}" type="presOf" srcId="{FEA5D40F-AC14-4A8C-AE05-1D0D7AD1DBB1}" destId="{1A6D4D19-0177-4C6B-9246-BE3528D251E9}" srcOrd="1" destOrd="0" presId="urn:microsoft.com/office/officeart/2005/8/layout/radial1"/>
    <dgm:cxn modelId="{81B8ABAE-003A-442E-BCE4-D6C1039BFD56}" srcId="{9CD1FC4C-8540-480F-AE73-D25A93797B8C}" destId="{30FDAEEF-4CC8-45E4-8D1D-9AB5F75EE7F6}" srcOrd="0" destOrd="0" parTransId="{D8950E60-A4B0-4FBE-B6D9-2DA3F22F2093}" sibTransId="{26DD0DC5-44F2-43A2-A86A-CF5F6EA7AF0D}"/>
    <dgm:cxn modelId="{9D67C9CF-078D-4176-8B98-DDE49FE7E644}" type="presOf" srcId="{9CD1FC4C-8540-480F-AE73-D25A93797B8C}" destId="{9265F8ED-7F92-4531-8AA0-4A27CE40FE60}" srcOrd="0" destOrd="0" presId="urn:microsoft.com/office/officeart/2005/8/layout/radial1"/>
    <dgm:cxn modelId="{4BDA314E-37AF-405B-A094-3706BBDF4F15}" type="presOf" srcId="{DA19F8C5-1885-4095-8424-CB776982D83F}" destId="{EE55A517-295E-4FA5-B062-AF09C3A5B57F}" srcOrd="0" destOrd="0" presId="urn:microsoft.com/office/officeart/2005/8/layout/radial1"/>
    <dgm:cxn modelId="{57DF97F0-17BA-434E-A204-0C5E94B84233}" srcId="{9CD1FC4C-8540-480F-AE73-D25A93797B8C}" destId="{1CD634DB-865B-407F-B6D8-412F71E90946}" srcOrd="4" destOrd="0" parTransId="{DF6D40A2-4C8C-4AC3-93B8-97B85AC1EA43}" sibTransId="{246843FB-30E9-4871-A69F-44D2F9F97409}"/>
    <dgm:cxn modelId="{2F09698B-E5C7-4498-A9E6-D889B533D99A}" srcId="{9CD1FC4C-8540-480F-AE73-D25A93797B8C}" destId="{F4E1337E-4B1A-44DA-BAD6-0B2FAD1CC1BA}" srcOrd="3" destOrd="0" parTransId="{DA19F8C5-1885-4095-8424-CB776982D83F}" sibTransId="{D8408A39-CA33-42BC-AA1B-DA5A3F97B79D}"/>
    <dgm:cxn modelId="{C65B9FFC-4564-4E59-96A9-06CEC9E6D853}" srcId="{9CD1FC4C-8540-480F-AE73-D25A93797B8C}" destId="{A540C1E3-7E04-4308-A391-AE57B940AB22}" srcOrd="1" destOrd="0" parTransId="{A2574371-FA8A-471D-BBFA-654FC45910A5}" sibTransId="{E3E8773D-379C-4D68-85A1-677F2D7CDD82}"/>
    <dgm:cxn modelId="{90605135-99A3-4DCB-9DD3-E4FCCFCC3E9E}" type="presOf" srcId="{D8950E60-A4B0-4FBE-B6D9-2DA3F22F2093}" destId="{0BFDA1FD-6F01-4BE3-81AD-920FACD6C3A2}" srcOrd="0" destOrd="0" presId="urn:microsoft.com/office/officeart/2005/8/layout/radial1"/>
    <dgm:cxn modelId="{3E513F5B-EBF0-4BE9-BC86-3FF2CB674027}" type="presOf" srcId="{30FDAEEF-4CC8-45E4-8D1D-9AB5F75EE7F6}" destId="{CEA5E087-F95D-427B-AB78-1E655C36E754}" srcOrd="0" destOrd="0" presId="urn:microsoft.com/office/officeart/2005/8/layout/radial1"/>
    <dgm:cxn modelId="{4A476C7E-0223-493D-A00F-5B03205B6422}" type="presOf" srcId="{832BF51B-0772-4D80-A77E-89ED06E9E0F4}" destId="{07EA8955-01C5-449D-A5B6-477006DF341B}" srcOrd="0" destOrd="0" presId="urn:microsoft.com/office/officeart/2005/8/layout/radial1"/>
    <dgm:cxn modelId="{B68F9768-F869-4E98-8EDC-18CB54E1E9C7}" type="presOf" srcId="{2882F8F4-8276-4627-BB8D-38AB806A96C7}" destId="{7F7BC036-00DC-4F07-9D6A-8D2E30E3AE7C}" srcOrd="0" destOrd="0" presId="urn:microsoft.com/office/officeart/2005/8/layout/radial1"/>
    <dgm:cxn modelId="{F4075B89-6117-4493-AE73-9BDD3BAAA2D7}" type="presOf" srcId="{DF6D40A2-4C8C-4AC3-93B8-97B85AC1EA43}" destId="{90859323-E739-4E1B-87A1-BC48CE2615F8}" srcOrd="0" destOrd="0" presId="urn:microsoft.com/office/officeart/2005/8/layout/radial1"/>
    <dgm:cxn modelId="{9296AD17-3DE5-4FCC-A887-220AA10AD7C7}" type="presOf" srcId="{9ECCB5AA-281F-4748-8E25-19D3BEDCFCE6}" destId="{96286B50-467E-4FD2-96E4-06E0AD4BC47C}" srcOrd="1" destOrd="0" presId="urn:microsoft.com/office/officeart/2005/8/layout/radial1"/>
    <dgm:cxn modelId="{EACEA810-7733-44D5-B6A5-6D19A6F8F568}" type="presOf" srcId="{1CD634DB-865B-407F-B6D8-412F71E90946}" destId="{B54CF623-A16C-4BA1-B26F-EF98577CEA84}" srcOrd="0" destOrd="0" presId="urn:microsoft.com/office/officeart/2005/8/layout/radial1"/>
    <dgm:cxn modelId="{52942BB5-D980-44C3-B3EB-DEFADE8A9AA3}" type="presOf" srcId="{D8950E60-A4B0-4FBE-B6D9-2DA3F22F2093}" destId="{169B043C-BBD1-4A78-A554-4712399FA486}" srcOrd="1" destOrd="0" presId="urn:microsoft.com/office/officeart/2005/8/layout/radial1"/>
    <dgm:cxn modelId="{42C15253-D828-4D66-BA56-38166CAE0EEC}" type="presOf" srcId="{FEA5D40F-AC14-4A8C-AE05-1D0D7AD1DBB1}" destId="{1C6F227E-E6E8-41C4-B6BC-7FACF883AF49}" srcOrd="0" destOrd="0" presId="urn:microsoft.com/office/officeart/2005/8/layout/radial1"/>
    <dgm:cxn modelId="{65B36079-66F3-4024-8A10-B53FA372AD0A}" type="presOf" srcId="{DF6D40A2-4C8C-4AC3-93B8-97B85AC1EA43}" destId="{A0876EA7-4601-4379-9602-49A095022CC0}" srcOrd="1" destOrd="0" presId="urn:microsoft.com/office/officeart/2005/8/layout/radial1"/>
    <dgm:cxn modelId="{9BB3CC54-FE3F-4E97-B905-15F042540D73}" type="presOf" srcId="{F4E1337E-4B1A-44DA-BAD6-0B2FAD1CC1BA}" destId="{6457B8B3-E4D4-4A52-81D9-5F724670A163}" srcOrd="0" destOrd="0" presId="urn:microsoft.com/office/officeart/2005/8/layout/radial1"/>
    <dgm:cxn modelId="{A6476A97-3779-4E43-8DD4-17F825B43FAA}" type="presOf" srcId="{DA19F8C5-1885-4095-8424-CB776982D83F}" destId="{0373EC58-6320-43F7-8ACC-B619EDA695F9}" srcOrd="1" destOrd="0" presId="urn:microsoft.com/office/officeart/2005/8/layout/radial1"/>
    <dgm:cxn modelId="{7CD8E802-9EBF-4692-9C0E-DF6A95CB7923}" srcId="{9CD1FC4C-8540-480F-AE73-D25A93797B8C}" destId="{20103690-369B-4212-9C76-684332112C16}" srcOrd="5" destOrd="0" parTransId="{FEA5D40F-AC14-4A8C-AE05-1D0D7AD1DBB1}" sibTransId="{9402A298-FB13-448B-9C28-E6E280F7138E}"/>
    <dgm:cxn modelId="{F44999CE-7B5B-41FA-A0CB-DFCE657FD6AC}" type="presOf" srcId="{A2574371-FA8A-471D-BBFA-654FC45910A5}" destId="{BF20623F-ACC5-4196-85D4-3EA25214C9A7}" srcOrd="0" destOrd="0" presId="urn:microsoft.com/office/officeart/2005/8/layout/radial1"/>
    <dgm:cxn modelId="{D1BC5B54-5A44-4C9E-BCD8-144BB2185AE6}" srcId="{832BF51B-0772-4D80-A77E-89ED06E9E0F4}" destId="{9CD1FC4C-8540-480F-AE73-D25A93797B8C}" srcOrd="0" destOrd="0" parTransId="{12E8CA0E-750C-49BF-B3F3-835A89BD0F96}" sibTransId="{12230694-4B44-4EFC-A372-CB4D58031284}"/>
    <dgm:cxn modelId="{88B80A3F-BDC1-4156-9ECD-393664DEE599}" type="presParOf" srcId="{07EA8955-01C5-449D-A5B6-477006DF341B}" destId="{9265F8ED-7F92-4531-8AA0-4A27CE40FE60}" srcOrd="0" destOrd="0" presId="urn:microsoft.com/office/officeart/2005/8/layout/radial1"/>
    <dgm:cxn modelId="{5E70EF96-5E85-4C1D-9CBB-0DBF82F84BB6}" type="presParOf" srcId="{07EA8955-01C5-449D-A5B6-477006DF341B}" destId="{0BFDA1FD-6F01-4BE3-81AD-920FACD6C3A2}" srcOrd="1" destOrd="0" presId="urn:microsoft.com/office/officeart/2005/8/layout/radial1"/>
    <dgm:cxn modelId="{5CB06449-CA39-4ADA-8499-D7D45645426F}" type="presParOf" srcId="{0BFDA1FD-6F01-4BE3-81AD-920FACD6C3A2}" destId="{169B043C-BBD1-4A78-A554-4712399FA486}" srcOrd="0" destOrd="0" presId="urn:microsoft.com/office/officeart/2005/8/layout/radial1"/>
    <dgm:cxn modelId="{7D06E837-DD7A-438E-96F0-4614A264E53D}" type="presParOf" srcId="{07EA8955-01C5-449D-A5B6-477006DF341B}" destId="{CEA5E087-F95D-427B-AB78-1E655C36E754}" srcOrd="2" destOrd="0" presId="urn:microsoft.com/office/officeart/2005/8/layout/radial1"/>
    <dgm:cxn modelId="{A4581764-D881-4777-BA48-67A506622F37}" type="presParOf" srcId="{07EA8955-01C5-449D-A5B6-477006DF341B}" destId="{BF20623F-ACC5-4196-85D4-3EA25214C9A7}" srcOrd="3" destOrd="0" presId="urn:microsoft.com/office/officeart/2005/8/layout/radial1"/>
    <dgm:cxn modelId="{970E9451-7F6F-4B35-87E7-DA61B5F38898}" type="presParOf" srcId="{BF20623F-ACC5-4196-85D4-3EA25214C9A7}" destId="{4C7B4FED-4AE9-44A0-B88F-DCE37FE4E73B}" srcOrd="0" destOrd="0" presId="urn:microsoft.com/office/officeart/2005/8/layout/radial1"/>
    <dgm:cxn modelId="{782AD574-4B8B-4AF3-B0CF-A68199D04065}" type="presParOf" srcId="{07EA8955-01C5-449D-A5B6-477006DF341B}" destId="{7FED3A61-A3C0-4FE1-9636-12546D55ABAF}" srcOrd="4" destOrd="0" presId="urn:microsoft.com/office/officeart/2005/8/layout/radial1"/>
    <dgm:cxn modelId="{7DB844CD-F81F-4EF3-8000-AF43981AD014}" type="presParOf" srcId="{07EA8955-01C5-449D-A5B6-477006DF341B}" destId="{CD5EDC05-20E2-41EE-ABEA-C19F716FEBF8}" srcOrd="5" destOrd="0" presId="urn:microsoft.com/office/officeart/2005/8/layout/radial1"/>
    <dgm:cxn modelId="{BD4CDDD9-152A-4FA4-8BFF-29972330D850}" type="presParOf" srcId="{CD5EDC05-20E2-41EE-ABEA-C19F716FEBF8}" destId="{96286B50-467E-4FD2-96E4-06E0AD4BC47C}" srcOrd="0" destOrd="0" presId="urn:microsoft.com/office/officeart/2005/8/layout/radial1"/>
    <dgm:cxn modelId="{F98476C1-1C49-4EC7-937A-23C007787012}" type="presParOf" srcId="{07EA8955-01C5-449D-A5B6-477006DF341B}" destId="{7F7BC036-00DC-4F07-9D6A-8D2E30E3AE7C}" srcOrd="6" destOrd="0" presId="urn:microsoft.com/office/officeart/2005/8/layout/radial1"/>
    <dgm:cxn modelId="{8A0DC12E-C35E-4594-BCD9-B402E0414A7C}" type="presParOf" srcId="{07EA8955-01C5-449D-A5B6-477006DF341B}" destId="{EE55A517-295E-4FA5-B062-AF09C3A5B57F}" srcOrd="7" destOrd="0" presId="urn:microsoft.com/office/officeart/2005/8/layout/radial1"/>
    <dgm:cxn modelId="{645D641F-5785-46B2-948E-8E226F23EFEA}" type="presParOf" srcId="{EE55A517-295E-4FA5-B062-AF09C3A5B57F}" destId="{0373EC58-6320-43F7-8ACC-B619EDA695F9}" srcOrd="0" destOrd="0" presId="urn:microsoft.com/office/officeart/2005/8/layout/radial1"/>
    <dgm:cxn modelId="{4740731A-0C96-4CCD-A46A-595065791F80}" type="presParOf" srcId="{07EA8955-01C5-449D-A5B6-477006DF341B}" destId="{6457B8B3-E4D4-4A52-81D9-5F724670A163}" srcOrd="8" destOrd="0" presId="urn:microsoft.com/office/officeart/2005/8/layout/radial1"/>
    <dgm:cxn modelId="{B20B44AC-3413-427F-8BFB-7C14A789D0FB}" type="presParOf" srcId="{07EA8955-01C5-449D-A5B6-477006DF341B}" destId="{90859323-E739-4E1B-87A1-BC48CE2615F8}" srcOrd="9" destOrd="0" presId="urn:microsoft.com/office/officeart/2005/8/layout/radial1"/>
    <dgm:cxn modelId="{4082A2B5-7E2E-4754-93D2-8198825FE443}" type="presParOf" srcId="{90859323-E739-4E1B-87A1-BC48CE2615F8}" destId="{A0876EA7-4601-4379-9602-49A095022CC0}" srcOrd="0" destOrd="0" presId="urn:microsoft.com/office/officeart/2005/8/layout/radial1"/>
    <dgm:cxn modelId="{9A743B15-7F60-4AA6-8FE1-219CF5D1B191}" type="presParOf" srcId="{07EA8955-01C5-449D-A5B6-477006DF341B}" destId="{B54CF623-A16C-4BA1-B26F-EF98577CEA84}" srcOrd="10" destOrd="0" presId="urn:microsoft.com/office/officeart/2005/8/layout/radial1"/>
    <dgm:cxn modelId="{7B8268DC-253D-4FC2-BE8A-A2113EB4C164}" type="presParOf" srcId="{07EA8955-01C5-449D-A5B6-477006DF341B}" destId="{1C6F227E-E6E8-41C4-B6BC-7FACF883AF49}" srcOrd="11" destOrd="0" presId="urn:microsoft.com/office/officeart/2005/8/layout/radial1"/>
    <dgm:cxn modelId="{7E386E67-39B3-4E81-A13C-1FFEBED62CB2}" type="presParOf" srcId="{1C6F227E-E6E8-41C4-B6BC-7FACF883AF49}" destId="{1A6D4D19-0177-4C6B-9246-BE3528D251E9}" srcOrd="0" destOrd="0" presId="urn:microsoft.com/office/officeart/2005/8/layout/radial1"/>
    <dgm:cxn modelId="{FA175134-4A9F-4089-97BC-B1CADD22936C}" type="presParOf" srcId="{07EA8955-01C5-449D-A5B6-477006DF341B}" destId="{998EE64C-B3D7-405C-B650-5A55AEB01ABC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32BF51B-0772-4D80-A77E-89ED06E9E0F4}" type="doc">
      <dgm:prSet loTypeId="urn:microsoft.com/office/officeart/2005/8/layout/radial1" loCatId="cycle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CD1FC4C-8540-480F-AE73-D25A93797B8C}">
      <dgm:prSet phldrT="[Text]"/>
      <dgm:spPr/>
      <dgm:t>
        <a:bodyPr/>
        <a:lstStyle/>
        <a:p>
          <a:r>
            <a:rPr lang="en-GB" dirty="0" smtClean="0"/>
            <a:t>STP</a:t>
          </a:r>
          <a:endParaRPr lang="en-US" dirty="0"/>
        </a:p>
      </dgm:t>
    </dgm:pt>
    <dgm:pt modelId="{12E8CA0E-750C-49BF-B3F3-835A89BD0F96}" type="parTrans" cxnId="{D1BC5B54-5A44-4C9E-BCD8-144BB2185AE6}">
      <dgm:prSet/>
      <dgm:spPr/>
      <dgm:t>
        <a:bodyPr/>
        <a:lstStyle/>
        <a:p>
          <a:endParaRPr lang="en-US"/>
        </a:p>
      </dgm:t>
    </dgm:pt>
    <dgm:pt modelId="{12230694-4B44-4EFC-A372-CB4D58031284}" type="sibTrans" cxnId="{D1BC5B54-5A44-4C9E-BCD8-144BB2185AE6}">
      <dgm:prSet/>
      <dgm:spPr/>
      <dgm:t>
        <a:bodyPr/>
        <a:lstStyle/>
        <a:p>
          <a:endParaRPr lang="en-US"/>
        </a:p>
      </dgm:t>
    </dgm:pt>
    <dgm:pt modelId="{30FDAEEF-4CC8-45E4-8D1D-9AB5F75EE7F6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What</a:t>
          </a:r>
          <a:endParaRPr lang="en-US" dirty="0"/>
        </a:p>
      </dgm:t>
    </dgm:pt>
    <dgm:pt modelId="{D8950E60-A4B0-4FBE-B6D9-2DA3F22F2093}" type="parTrans" cxnId="{81B8ABAE-003A-442E-BCE4-D6C1039BFD56}">
      <dgm:prSet/>
      <dgm:spPr/>
      <dgm:t>
        <a:bodyPr/>
        <a:lstStyle/>
        <a:p>
          <a:endParaRPr lang="en-US"/>
        </a:p>
      </dgm:t>
    </dgm:pt>
    <dgm:pt modelId="{26DD0DC5-44F2-43A2-A86A-CF5F6EA7AF0D}" type="sibTrans" cxnId="{81B8ABAE-003A-442E-BCE4-D6C1039BFD56}">
      <dgm:prSet/>
      <dgm:spPr/>
      <dgm:t>
        <a:bodyPr/>
        <a:lstStyle/>
        <a:p>
          <a:endParaRPr lang="en-US"/>
        </a:p>
      </dgm:t>
    </dgm:pt>
    <dgm:pt modelId="{A540C1E3-7E04-4308-A391-AE57B940AB22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Where from</a:t>
          </a:r>
          <a:endParaRPr lang="en-US" dirty="0"/>
        </a:p>
      </dgm:t>
    </dgm:pt>
    <dgm:pt modelId="{A2574371-FA8A-471D-BBFA-654FC45910A5}" type="parTrans" cxnId="{C65B9FFC-4564-4E59-96A9-06CEC9E6D853}">
      <dgm:prSet/>
      <dgm:spPr/>
      <dgm:t>
        <a:bodyPr/>
        <a:lstStyle/>
        <a:p>
          <a:endParaRPr lang="en-US"/>
        </a:p>
      </dgm:t>
    </dgm:pt>
    <dgm:pt modelId="{E3E8773D-379C-4D68-85A1-677F2D7CDD82}" type="sibTrans" cxnId="{C65B9FFC-4564-4E59-96A9-06CEC9E6D853}">
      <dgm:prSet/>
      <dgm:spPr/>
      <dgm:t>
        <a:bodyPr/>
        <a:lstStyle/>
        <a:p>
          <a:endParaRPr lang="en-US"/>
        </a:p>
      </dgm:t>
    </dgm:pt>
    <dgm:pt modelId="{2882F8F4-8276-4627-BB8D-38AB806A96C7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Where to</a:t>
          </a:r>
          <a:endParaRPr lang="en-US" dirty="0"/>
        </a:p>
      </dgm:t>
    </dgm:pt>
    <dgm:pt modelId="{9ECCB5AA-281F-4748-8E25-19D3BEDCFCE6}" type="parTrans" cxnId="{35E8F7A8-A31F-4480-A49F-336B09789D44}">
      <dgm:prSet/>
      <dgm:spPr/>
      <dgm:t>
        <a:bodyPr/>
        <a:lstStyle/>
        <a:p>
          <a:endParaRPr lang="en-US"/>
        </a:p>
      </dgm:t>
    </dgm:pt>
    <dgm:pt modelId="{79CC16F4-6E7B-4AA8-8705-81E7BF06B616}" type="sibTrans" cxnId="{35E8F7A8-A31F-4480-A49F-336B09789D44}">
      <dgm:prSet/>
      <dgm:spPr/>
      <dgm:t>
        <a:bodyPr/>
        <a:lstStyle/>
        <a:p>
          <a:endParaRPr lang="en-US"/>
        </a:p>
      </dgm:t>
    </dgm:pt>
    <dgm:pt modelId="{F4E1337E-4B1A-44DA-BAD6-0B2FAD1CC1BA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How</a:t>
          </a:r>
          <a:endParaRPr lang="en-US" dirty="0"/>
        </a:p>
      </dgm:t>
    </dgm:pt>
    <dgm:pt modelId="{DA19F8C5-1885-4095-8424-CB776982D83F}" type="parTrans" cxnId="{2F09698B-E5C7-4498-A9E6-D889B533D99A}">
      <dgm:prSet/>
      <dgm:spPr/>
      <dgm:t>
        <a:bodyPr/>
        <a:lstStyle/>
        <a:p>
          <a:endParaRPr lang="en-US"/>
        </a:p>
      </dgm:t>
    </dgm:pt>
    <dgm:pt modelId="{D8408A39-CA33-42BC-AA1B-DA5A3F97B79D}" type="sibTrans" cxnId="{2F09698B-E5C7-4498-A9E6-D889B533D99A}">
      <dgm:prSet/>
      <dgm:spPr/>
      <dgm:t>
        <a:bodyPr/>
        <a:lstStyle/>
        <a:p>
          <a:endParaRPr lang="en-US"/>
        </a:p>
      </dgm:t>
    </dgm:pt>
    <dgm:pt modelId="{1CD634DB-865B-407F-B6D8-412F71E90946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Mistakes</a:t>
          </a:r>
          <a:endParaRPr lang="en-US" dirty="0"/>
        </a:p>
      </dgm:t>
    </dgm:pt>
    <dgm:pt modelId="{DF6D40A2-4C8C-4AC3-93B8-97B85AC1EA43}" type="parTrans" cxnId="{57DF97F0-17BA-434E-A204-0C5E94B84233}">
      <dgm:prSet/>
      <dgm:spPr/>
      <dgm:t>
        <a:bodyPr/>
        <a:lstStyle/>
        <a:p>
          <a:endParaRPr lang="en-US"/>
        </a:p>
      </dgm:t>
    </dgm:pt>
    <dgm:pt modelId="{246843FB-30E9-4871-A69F-44D2F9F97409}" type="sibTrans" cxnId="{57DF97F0-17BA-434E-A204-0C5E94B84233}">
      <dgm:prSet/>
      <dgm:spPr/>
      <dgm:t>
        <a:bodyPr/>
        <a:lstStyle/>
        <a:p>
          <a:endParaRPr lang="en-US"/>
        </a:p>
      </dgm:t>
    </dgm:pt>
    <dgm:pt modelId="{20103690-369B-4212-9C76-684332112C16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 smtClean="0"/>
            <a:t>Main choices</a:t>
          </a:r>
          <a:endParaRPr lang="en-US" dirty="0"/>
        </a:p>
      </dgm:t>
    </dgm:pt>
    <dgm:pt modelId="{FEA5D40F-AC14-4A8C-AE05-1D0D7AD1DBB1}" type="parTrans" cxnId="{7CD8E802-9EBF-4692-9C0E-DF6A95CB7923}">
      <dgm:prSet/>
      <dgm:spPr/>
      <dgm:t>
        <a:bodyPr/>
        <a:lstStyle/>
        <a:p>
          <a:endParaRPr lang="en-US"/>
        </a:p>
      </dgm:t>
    </dgm:pt>
    <dgm:pt modelId="{9402A298-FB13-448B-9C28-E6E280F7138E}" type="sibTrans" cxnId="{7CD8E802-9EBF-4692-9C0E-DF6A95CB7923}">
      <dgm:prSet/>
      <dgm:spPr/>
      <dgm:t>
        <a:bodyPr/>
        <a:lstStyle/>
        <a:p>
          <a:endParaRPr lang="en-US"/>
        </a:p>
      </dgm:t>
    </dgm:pt>
    <dgm:pt modelId="{07EA8955-01C5-449D-A5B6-477006DF341B}" type="pres">
      <dgm:prSet presAssocID="{832BF51B-0772-4D80-A77E-89ED06E9E0F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65F8ED-7F92-4531-8AA0-4A27CE40FE60}" type="pres">
      <dgm:prSet presAssocID="{9CD1FC4C-8540-480F-AE73-D25A93797B8C}" presName="centerShape" presStyleLbl="node0" presStyleIdx="0" presStyleCnt="1"/>
      <dgm:spPr/>
      <dgm:t>
        <a:bodyPr/>
        <a:lstStyle/>
        <a:p>
          <a:endParaRPr lang="en-US"/>
        </a:p>
      </dgm:t>
    </dgm:pt>
    <dgm:pt modelId="{0BFDA1FD-6F01-4BE3-81AD-920FACD6C3A2}" type="pres">
      <dgm:prSet presAssocID="{D8950E60-A4B0-4FBE-B6D9-2DA3F22F2093}" presName="Name9" presStyleLbl="parChTrans1D2" presStyleIdx="0" presStyleCnt="6"/>
      <dgm:spPr/>
      <dgm:t>
        <a:bodyPr/>
        <a:lstStyle/>
        <a:p>
          <a:endParaRPr lang="en-US"/>
        </a:p>
      </dgm:t>
    </dgm:pt>
    <dgm:pt modelId="{169B043C-BBD1-4A78-A554-4712399FA486}" type="pres">
      <dgm:prSet presAssocID="{D8950E60-A4B0-4FBE-B6D9-2DA3F22F2093}" presName="connTx" presStyleLbl="parChTrans1D2" presStyleIdx="0" presStyleCnt="6"/>
      <dgm:spPr/>
      <dgm:t>
        <a:bodyPr/>
        <a:lstStyle/>
        <a:p>
          <a:endParaRPr lang="en-US"/>
        </a:p>
      </dgm:t>
    </dgm:pt>
    <dgm:pt modelId="{CEA5E087-F95D-427B-AB78-1E655C36E754}" type="pres">
      <dgm:prSet presAssocID="{30FDAEEF-4CC8-45E4-8D1D-9AB5F75EE7F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20623F-ACC5-4196-85D4-3EA25214C9A7}" type="pres">
      <dgm:prSet presAssocID="{A2574371-FA8A-471D-BBFA-654FC45910A5}" presName="Name9" presStyleLbl="parChTrans1D2" presStyleIdx="1" presStyleCnt="6"/>
      <dgm:spPr/>
      <dgm:t>
        <a:bodyPr/>
        <a:lstStyle/>
        <a:p>
          <a:endParaRPr lang="en-US"/>
        </a:p>
      </dgm:t>
    </dgm:pt>
    <dgm:pt modelId="{4C7B4FED-4AE9-44A0-B88F-DCE37FE4E73B}" type="pres">
      <dgm:prSet presAssocID="{A2574371-FA8A-471D-BBFA-654FC45910A5}" presName="connTx" presStyleLbl="parChTrans1D2" presStyleIdx="1" presStyleCnt="6"/>
      <dgm:spPr/>
      <dgm:t>
        <a:bodyPr/>
        <a:lstStyle/>
        <a:p>
          <a:endParaRPr lang="en-US"/>
        </a:p>
      </dgm:t>
    </dgm:pt>
    <dgm:pt modelId="{7FED3A61-A3C0-4FE1-9636-12546D55ABAF}" type="pres">
      <dgm:prSet presAssocID="{A540C1E3-7E04-4308-A391-AE57B940AB2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EDC05-20E2-41EE-ABEA-C19F716FEBF8}" type="pres">
      <dgm:prSet presAssocID="{9ECCB5AA-281F-4748-8E25-19D3BEDCFCE6}" presName="Name9" presStyleLbl="parChTrans1D2" presStyleIdx="2" presStyleCnt="6"/>
      <dgm:spPr/>
      <dgm:t>
        <a:bodyPr/>
        <a:lstStyle/>
        <a:p>
          <a:endParaRPr lang="en-US"/>
        </a:p>
      </dgm:t>
    </dgm:pt>
    <dgm:pt modelId="{96286B50-467E-4FD2-96E4-06E0AD4BC47C}" type="pres">
      <dgm:prSet presAssocID="{9ECCB5AA-281F-4748-8E25-19D3BEDCFCE6}" presName="connTx" presStyleLbl="parChTrans1D2" presStyleIdx="2" presStyleCnt="6"/>
      <dgm:spPr/>
      <dgm:t>
        <a:bodyPr/>
        <a:lstStyle/>
        <a:p>
          <a:endParaRPr lang="en-US"/>
        </a:p>
      </dgm:t>
    </dgm:pt>
    <dgm:pt modelId="{7F7BC036-00DC-4F07-9D6A-8D2E30E3AE7C}" type="pres">
      <dgm:prSet presAssocID="{2882F8F4-8276-4627-BB8D-38AB806A96C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5A517-295E-4FA5-B062-AF09C3A5B57F}" type="pres">
      <dgm:prSet presAssocID="{DA19F8C5-1885-4095-8424-CB776982D83F}" presName="Name9" presStyleLbl="parChTrans1D2" presStyleIdx="3" presStyleCnt="6"/>
      <dgm:spPr/>
      <dgm:t>
        <a:bodyPr/>
        <a:lstStyle/>
        <a:p>
          <a:endParaRPr lang="en-US"/>
        </a:p>
      </dgm:t>
    </dgm:pt>
    <dgm:pt modelId="{0373EC58-6320-43F7-8ACC-B619EDA695F9}" type="pres">
      <dgm:prSet presAssocID="{DA19F8C5-1885-4095-8424-CB776982D83F}" presName="connTx" presStyleLbl="parChTrans1D2" presStyleIdx="3" presStyleCnt="6"/>
      <dgm:spPr/>
      <dgm:t>
        <a:bodyPr/>
        <a:lstStyle/>
        <a:p>
          <a:endParaRPr lang="en-US"/>
        </a:p>
      </dgm:t>
    </dgm:pt>
    <dgm:pt modelId="{6457B8B3-E4D4-4A52-81D9-5F724670A163}" type="pres">
      <dgm:prSet presAssocID="{F4E1337E-4B1A-44DA-BAD6-0B2FAD1CC1B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59323-E739-4E1B-87A1-BC48CE2615F8}" type="pres">
      <dgm:prSet presAssocID="{DF6D40A2-4C8C-4AC3-93B8-97B85AC1EA43}" presName="Name9" presStyleLbl="parChTrans1D2" presStyleIdx="4" presStyleCnt="6"/>
      <dgm:spPr/>
      <dgm:t>
        <a:bodyPr/>
        <a:lstStyle/>
        <a:p>
          <a:endParaRPr lang="en-US"/>
        </a:p>
      </dgm:t>
    </dgm:pt>
    <dgm:pt modelId="{A0876EA7-4601-4379-9602-49A095022CC0}" type="pres">
      <dgm:prSet presAssocID="{DF6D40A2-4C8C-4AC3-93B8-97B85AC1EA43}" presName="connTx" presStyleLbl="parChTrans1D2" presStyleIdx="4" presStyleCnt="6"/>
      <dgm:spPr/>
      <dgm:t>
        <a:bodyPr/>
        <a:lstStyle/>
        <a:p>
          <a:endParaRPr lang="en-US"/>
        </a:p>
      </dgm:t>
    </dgm:pt>
    <dgm:pt modelId="{B54CF623-A16C-4BA1-B26F-EF98577CEA84}" type="pres">
      <dgm:prSet presAssocID="{1CD634DB-865B-407F-B6D8-412F71E9094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F227E-E6E8-41C4-B6BC-7FACF883AF49}" type="pres">
      <dgm:prSet presAssocID="{FEA5D40F-AC14-4A8C-AE05-1D0D7AD1DBB1}" presName="Name9" presStyleLbl="parChTrans1D2" presStyleIdx="5" presStyleCnt="6"/>
      <dgm:spPr/>
      <dgm:t>
        <a:bodyPr/>
        <a:lstStyle/>
        <a:p>
          <a:endParaRPr lang="en-US"/>
        </a:p>
      </dgm:t>
    </dgm:pt>
    <dgm:pt modelId="{1A6D4D19-0177-4C6B-9246-BE3528D251E9}" type="pres">
      <dgm:prSet presAssocID="{FEA5D40F-AC14-4A8C-AE05-1D0D7AD1DBB1}" presName="connTx" presStyleLbl="parChTrans1D2" presStyleIdx="5" presStyleCnt="6"/>
      <dgm:spPr/>
      <dgm:t>
        <a:bodyPr/>
        <a:lstStyle/>
        <a:p>
          <a:endParaRPr lang="en-US"/>
        </a:p>
      </dgm:t>
    </dgm:pt>
    <dgm:pt modelId="{998EE64C-B3D7-405C-B650-5A55AEB01ABC}" type="pres">
      <dgm:prSet presAssocID="{20103690-369B-4212-9C76-684332112C1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06B430-D8C6-4096-94FE-93D4638CCC4F}" type="presOf" srcId="{9CD1FC4C-8540-480F-AE73-D25A93797B8C}" destId="{9265F8ED-7F92-4531-8AA0-4A27CE40FE60}" srcOrd="0" destOrd="0" presId="urn:microsoft.com/office/officeart/2005/8/layout/radial1"/>
    <dgm:cxn modelId="{35E8F7A8-A31F-4480-A49F-336B09789D44}" srcId="{9CD1FC4C-8540-480F-AE73-D25A93797B8C}" destId="{2882F8F4-8276-4627-BB8D-38AB806A96C7}" srcOrd="2" destOrd="0" parTransId="{9ECCB5AA-281F-4748-8E25-19D3BEDCFCE6}" sibTransId="{79CC16F4-6E7B-4AA8-8705-81E7BF06B616}"/>
    <dgm:cxn modelId="{F16C0F2D-6EC3-4D73-981E-2935FF38A9EB}" type="presOf" srcId="{DA19F8C5-1885-4095-8424-CB776982D83F}" destId="{0373EC58-6320-43F7-8ACC-B619EDA695F9}" srcOrd="1" destOrd="0" presId="urn:microsoft.com/office/officeart/2005/8/layout/radial1"/>
    <dgm:cxn modelId="{83C3FAF8-58D1-41E3-A64E-6079F0753339}" type="presOf" srcId="{A2574371-FA8A-471D-BBFA-654FC45910A5}" destId="{4C7B4FED-4AE9-44A0-B88F-DCE37FE4E73B}" srcOrd="1" destOrd="0" presId="urn:microsoft.com/office/officeart/2005/8/layout/radial1"/>
    <dgm:cxn modelId="{81B8ABAE-003A-442E-BCE4-D6C1039BFD56}" srcId="{9CD1FC4C-8540-480F-AE73-D25A93797B8C}" destId="{30FDAEEF-4CC8-45E4-8D1D-9AB5F75EE7F6}" srcOrd="0" destOrd="0" parTransId="{D8950E60-A4B0-4FBE-B6D9-2DA3F22F2093}" sibTransId="{26DD0DC5-44F2-43A2-A86A-CF5F6EA7AF0D}"/>
    <dgm:cxn modelId="{D8827D2B-B3BC-4D22-A453-BF2A1F3C73E1}" type="presOf" srcId="{832BF51B-0772-4D80-A77E-89ED06E9E0F4}" destId="{07EA8955-01C5-449D-A5B6-477006DF341B}" srcOrd="0" destOrd="0" presId="urn:microsoft.com/office/officeart/2005/8/layout/radial1"/>
    <dgm:cxn modelId="{57DF97F0-17BA-434E-A204-0C5E94B84233}" srcId="{9CD1FC4C-8540-480F-AE73-D25A93797B8C}" destId="{1CD634DB-865B-407F-B6D8-412F71E90946}" srcOrd="4" destOrd="0" parTransId="{DF6D40A2-4C8C-4AC3-93B8-97B85AC1EA43}" sibTransId="{246843FB-30E9-4871-A69F-44D2F9F97409}"/>
    <dgm:cxn modelId="{2F09698B-E5C7-4498-A9E6-D889B533D99A}" srcId="{9CD1FC4C-8540-480F-AE73-D25A93797B8C}" destId="{F4E1337E-4B1A-44DA-BAD6-0B2FAD1CC1BA}" srcOrd="3" destOrd="0" parTransId="{DA19F8C5-1885-4095-8424-CB776982D83F}" sibTransId="{D8408A39-CA33-42BC-AA1B-DA5A3F97B79D}"/>
    <dgm:cxn modelId="{35CD93A7-9E07-4876-AB51-BEEEDB142695}" type="presOf" srcId="{2882F8F4-8276-4627-BB8D-38AB806A96C7}" destId="{7F7BC036-00DC-4F07-9D6A-8D2E30E3AE7C}" srcOrd="0" destOrd="0" presId="urn:microsoft.com/office/officeart/2005/8/layout/radial1"/>
    <dgm:cxn modelId="{A088964A-D7F6-456E-BE77-B6769ECBFF38}" type="presOf" srcId="{D8950E60-A4B0-4FBE-B6D9-2DA3F22F2093}" destId="{169B043C-BBD1-4A78-A554-4712399FA486}" srcOrd="1" destOrd="0" presId="urn:microsoft.com/office/officeart/2005/8/layout/radial1"/>
    <dgm:cxn modelId="{269E29C8-3E91-4AC8-AB3E-C7DC1BF4E59B}" type="presOf" srcId="{20103690-369B-4212-9C76-684332112C16}" destId="{998EE64C-B3D7-405C-B650-5A55AEB01ABC}" srcOrd="0" destOrd="0" presId="urn:microsoft.com/office/officeart/2005/8/layout/radial1"/>
    <dgm:cxn modelId="{3A44BAB2-2FD9-45AF-86F1-05698DDE509F}" type="presOf" srcId="{9ECCB5AA-281F-4748-8E25-19D3BEDCFCE6}" destId="{96286B50-467E-4FD2-96E4-06E0AD4BC47C}" srcOrd="1" destOrd="0" presId="urn:microsoft.com/office/officeart/2005/8/layout/radial1"/>
    <dgm:cxn modelId="{C65B9FFC-4564-4E59-96A9-06CEC9E6D853}" srcId="{9CD1FC4C-8540-480F-AE73-D25A93797B8C}" destId="{A540C1E3-7E04-4308-A391-AE57B940AB22}" srcOrd="1" destOrd="0" parTransId="{A2574371-FA8A-471D-BBFA-654FC45910A5}" sibTransId="{E3E8773D-379C-4D68-85A1-677F2D7CDD82}"/>
    <dgm:cxn modelId="{16B0D435-4269-4906-8E70-715D3B292324}" type="presOf" srcId="{DF6D40A2-4C8C-4AC3-93B8-97B85AC1EA43}" destId="{90859323-E739-4E1B-87A1-BC48CE2615F8}" srcOrd="0" destOrd="0" presId="urn:microsoft.com/office/officeart/2005/8/layout/radial1"/>
    <dgm:cxn modelId="{CA53F19A-E512-4AC7-98F3-94F20DD57E0E}" type="presOf" srcId="{FEA5D40F-AC14-4A8C-AE05-1D0D7AD1DBB1}" destId="{1C6F227E-E6E8-41C4-B6BC-7FACF883AF49}" srcOrd="0" destOrd="0" presId="urn:microsoft.com/office/officeart/2005/8/layout/radial1"/>
    <dgm:cxn modelId="{F5FD1CCD-FABD-4423-9300-0D0D472BECCB}" type="presOf" srcId="{30FDAEEF-4CC8-45E4-8D1D-9AB5F75EE7F6}" destId="{CEA5E087-F95D-427B-AB78-1E655C36E754}" srcOrd="0" destOrd="0" presId="urn:microsoft.com/office/officeart/2005/8/layout/radial1"/>
    <dgm:cxn modelId="{19D66666-9382-4A4B-ADB9-519FBF2768A8}" type="presOf" srcId="{9ECCB5AA-281F-4748-8E25-19D3BEDCFCE6}" destId="{CD5EDC05-20E2-41EE-ABEA-C19F716FEBF8}" srcOrd="0" destOrd="0" presId="urn:microsoft.com/office/officeart/2005/8/layout/radial1"/>
    <dgm:cxn modelId="{5E1478A8-052A-4D00-93C1-C548B02BAB9D}" type="presOf" srcId="{F4E1337E-4B1A-44DA-BAD6-0B2FAD1CC1BA}" destId="{6457B8B3-E4D4-4A52-81D9-5F724670A163}" srcOrd="0" destOrd="0" presId="urn:microsoft.com/office/officeart/2005/8/layout/radial1"/>
    <dgm:cxn modelId="{801E5FED-4A27-4A39-8C0C-A57FC3BC4610}" type="presOf" srcId="{FEA5D40F-AC14-4A8C-AE05-1D0D7AD1DBB1}" destId="{1A6D4D19-0177-4C6B-9246-BE3528D251E9}" srcOrd="1" destOrd="0" presId="urn:microsoft.com/office/officeart/2005/8/layout/radial1"/>
    <dgm:cxn modelId="{D111EF25-7C74-4553-98B0-3724A1EBCA19}" type="presOf" srcId="{DA19F8C5-1885-4095-8424-CB776982D83F}" destId="{EE55A517-295E-4FA5-B062-AF09C3A5B57F}" srcOrd="0" destOrd="0" presId="urn:microsoft.com/office/officeart/2005/8/layout/radial1"/>
    <dgm:cxn modelId="{B678B328-0C79-4A0A-B5B1-152578E8E484}" type="presOf" srcId="{A540C1E3-7E04-4308-A391-AE57B940AB22}" destId="{7FED3A61-A3C0-4FE1-9636-12546D55ABAF}" srcOrd="0" destOrd="0" presId="urn:microsoft.com/office/officeart/2005/8/layout/radial1"/>
    <dgm:cxn modelId="{9187BA44-8B75-4941-BD47-38A3ACB40F1D}" type="presOf" srcId="{DF6D40A2-4C8C-4AC3-93B8-97B85AC1EA43}" destId="{A0876EA7-4601-4379-9602-49A095022CC0}" srcOrd="1" destOrd="0" presId="urn:microsoft.com/office/officeart/2005/8/layout/radial1"/>
    <dgm:cxn modelId="{25EC7E61-14CA-4339-A6E5-965811133A97}" type="presOf" srcId="{1CD634DB-865B-407F-B6D8-412F71E90946}" destId="{B54CF623-A16C-4BA1-B26F-EF98577CEA84}" srcOrd="0" destOrd="0" presId="urn:microsoft.com/office/officeart/2005/8/layout/radial1"/>
    <dgm:cxn modelId="{74875001-389A-412B-BC08-DEFC3761AF3D}" type="presOf" srcId="{A2574371-FA8A-471D-BBFA-654FC45910A5}" destId="{BF20623F-ACC5-4196-85D4-3EA25214C9A7}" srcOrd="0" destOrd="0" presId="urn:microsoft.com/office/officeart/2005/8/layout/radial1"/>
    <dgm:cxn modelId="{2460E2FF-ED1C-4BC8-9B8B-5F46BAE4D46C}" type="presOf" srcId="{D8950E60-A4B0-4FBE-B6D9-2DA3F22F2093}" destId="{0BFDA1FD-6F01-4BE3-81AD-920FACD6C3A2}" srcOrd="0" destOrd="0" presId="urn:microsoft.com/office/officeart/2005/8/layout/radial1"/>
    <dgm:cxn modelId="{7CD8E802-9EBF-4692-9C0E-DF6A95CB7923}" srcId="{9CD1FC4C-8540-480F-AE73-D25A93797B8C}" destId="{20103690-369B-4212-9C76-684332112C16}" srcOrd="5" destOrd="0" parTransId="{FEA5D40F-AC14-4A8C-AE05-1D0D7AD1DBB1}" sibTransId="{9402A298-FB13-448B-9C28-E6E280F7138E}"/>
    <dgm:cxn modelId="{D1BC5B54-5A44-4C9E-BCD8-144BB2185AE6}" srcId="{832BF51B-0772-4D80-A77E-89ED06E9E0F4}" destId="{9CD1FC4C-8540-480F-AE73-D25A93797B8C}" srcOrd="0" destOrd="0" parTransId="{12E8CA0E-750C-49BF-B3F3-835A89BD0F96}" sibTransId="{12230694-4B44-4EFC-A372-CB4D58031284}"/>
    <dgm:cxn modelId="{EED95449-8D06-421B-95B5-BCB0F6B58330}" type="presParOf" srcId="{07EA8955-01C5-449D-A5B6-477006DF341B}" destId="{9265F8ED-7F92-4531-8AA0-4A27CE40FE60}" srcOrd="0" destOrd="0" presId="urn:microsoft.com/office/officeart/2005/8/layout/radial1"/>
    <dgm:cxn modelId="{B6F6A519-5381-4529-B114-E79B7645CD02}" type="presParOf" srcId="{07EA8955-01C5-449D-A5B6-477006DF341B}" destId="{0BFDA1FD-6F01-4BE3-81AD-920FACD6C3A2}" srcOrd="1" destOrd="0" presId="urn:microsoft.com/office/officeart/2005/8/layout/radial1"/>
    <dgm:cxn modelId="{A4E6B3AE-A87C-4930-A1A2-F6F622C214A0}" type="presParOf" srcId="{0BFDA1FD-6F01-4BE3-81AD-920FACD6C3A2}" destId="{169B043C-BBD1-4A78-A554-4712399FA486}" srcOrd="0" destOrd="0" presId="urn:microsoft.com/office/officeart/2005/8/layout/radial1"/>
    <dgm:cxn modelId="{60EC2022-2F49-4D64-B2F6-DDDD8B6ED963}" type="presParOf" srcId="{07EA8955-01C5-449D-A5B6-477006DF341B}" destId="{CEA5E087-F95D-427B-AB78-1E655C36E754}" srcOrd="2" destOrd="0" presId="urn:microsoft.com/office/officeart/2005/8/layout/radial1"/>
    <dgm:cxn modelId="{000CE981-B2C6-4E98-854C-633AD5394FF3}" type="presParOf" srcId="{07EA8955-01C5-449D-A5B6-477006DF341B}" destId="{BF20623F-ACC5-4196-85D4-3EA25214C9A7}" srcOrd="3" destOrd="0" presId="urn:microsoft.com/office/officeart/2005/8/layout/radial1"/>
    <dgm:cxn modelId="{1D45BF99-B505-4E5C-96BC-AECDEEE5CC9E}" type="presParOf" srcId="{BF20623F-ACC5-4196-85D4-3EA25214C9A7}" destId="{4C7B4FED-4AE9-44A0-B88F-DCE37FE4E73B}" srcOrd="0" destOrd="0" presId="urn:microsoft.com/office/officeart/2005/8/layout/radial1"/>
    <dgm:cxn modelId="{CDEAA23A-F190-48C4-B833-FFF348F4E954}" type="presParOf" srcId="{07EA8955-01C5-449D-A5B6-477006DF341B}" destId="{7FED3A61-A3C0-4FE1-9636-12546D55ABAF}" srcOrd="4" destOrd="0" presId="urn:microsoft.com/office/officeart/2005/8/layout/radial1"/>
    <dgm:cxn modelId="{8109ACFC-A17B-4B40-8408-1B66425FE08A}" type="presParOf" srcId="{07EA8955-01C5-449D-A5B6-477006DF341B}" destId="{CD5EDC05-20E2-41EE-ABEA-C19F716FEBF8}" srcOrd="5" destOrd="0" presId="urn:microsoft.com/office/officeart/2005/8/layout/radial1"/>
    <dgm:cxn modelId="{F214778E-7BAA-4450-A010-E22D63E40751}" type="presParOf" srcId="{CD5EDC05-20E2-41EE-ABEA-C19F716FEBF8}" destId="{96286B50-467E-4FD2-96E4-06E0AD4BC47C}" srcOrd="0" destOrd="0" presId="urn:microsoft.com/office/officeart/2005/8/layout/radial1"/>
    <dgm:cxn modelId="{35BA5DE4-F94E-424F-AACD-440591EB9200}" type="presParOf" srcId="{07EA8955-01C5-449D-A5B6-477006DF341B}" destId="{7F7BC036-00DC-4F07-9D6A-8D2E30E3AE7C}" srcOrd="6" destOrd="0" presId="urn:microsoft.com/office/officeart/2005/8/layout/radial1"/>
    <dgm:cxn modelId="{0A42844F-6741-4048-B177-04EE7B824669}" type="presParOf" srcId="{07EA8955-01C5-449D-A5B6-477006DF341B}" destId="{EE55A517-295E-4FA5-B062-AF09C3A5B57F}" srcOrd="7" destOrd="0" presId="urn:microsoft.com/office/officeart/2005/8/layout/radial1"/>
    <dgm:cxn modelId="{8324D2E6-2953-4E0A-A05D-646A21A35033}" type="presParOf" srcId="{EE55A517-295E-4FA5-B062-AF09C3A5B57F}" destId="{0373EC58-6320-43F7-8ACC-B619EDA695F9}" srcOrd="0" destOrd="0" presId="urn:microsoft.com/office/officeart/2005/8/layout/radial1"/>
    <dgm:cxn modelId="{EEA9B4EE-0412-4E04-9940-B7CB2ECE90FD}" type="presParOf" srcId="{07EA8955-01C5-449D-A5B6-477006DF341B}" destId="{6457B8B3-E4D4-4A52-81D9-5F724670A163}" srcOrd="8" destOrd="0" presId="urn:microsoft.com/office/officeart/2005/8/layout/radial1"/>
    <dgm:cxn modelId="{CF67C21F-A804-47BC-98AB-E21ABA897467}" type="presParOf" srcId="{07EA8955-01C5-449D-A5B6-477006DF341B}" destId="{90859323-E739-4E1B-87A1-BC48CE2615F8}" srcOrd="9" destOrd="0" presId="urn:microsoft.com/office/officeart/2005/8/layout/radial1"/>
    <dgm:cxn modelId="{DCEF8964-123C-451F-B66A-9B0059382D7C}" type="presParOf" srcId="{90859323-E739-4E1B-87A1-BC48CE2615F8}" destId="{A0876EA7-4601-4379-9602-49A095022CC0}" srcOrd="0" destOrd="0" presId="urn:microsoft.com/office/officeart/2005/8/layout/radial1"/>
    <dgm:cxn modelId="{EB6FC687-5CAF-4864-B0FC-FD2A89B9D907}" type="presParOf" srcId="{07EA8955-01C5-449D-A5B6-477006DF341B}" destId="{B54CF623-A16C-4BA1-B26F-EF98577CEA84}" srcOrd="10" destOrd="0" presId="urn:microsoft.com/office/officeart/2005/8/layout/radial1"/>
    <dgm:cxn modelId="{A2767F58-9E8B-4661-93C8-AA9E55DFDCFA}" type="presParOf" srcId="{07EA8955-01C5-449D-A5B6-477006DF341B}" destId="{1C6F227E-E6E8-41C4-B6BC-7FACF883AF49}" srcOrd="11" destOrd="0" presId="urn:microsoft.com/office/officeart/2005/8/layout/radial1"/>
    <dgm:cxn modelId="{8323F66F-33FD-41CB-96D3-3AAED9C74EEC}" type="presParOf" srcId="{1C6F227E-E6E8-41C4-B6BC-7FACF883AF49}" destId="{1A6D4D19-0177-4C6B-9246-BE3528D251E9}" srcOrd="0" destOrd="0" presId="urn:microsoft.com/office/officeart/2005/8/layout/radial1"/>
    <dgm:cxn modelId="{7D3698F5-2208-425C-B6F1-660ACCFE9C1D}" type="presParOf" srcId="{07EA8955-01C5-449D-A5B6-477006DF341B}" destId="{998EE64C-B3D7-405C-B650-5A55AEB01ABC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32BF51B-0772-4D80-A77E-89ED06E9E0F4}" type="doc">
      <dgm:prSet loTypeId="urn:microsoft.com/office/officeart/2005/8/layout/radial1" loCatId="cycle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CD1FC4C-8540-480F-AE73-D25A93797B8C}">
      <dgm:prSet phldrT="[Text]"/>
      <dgm:spPr/>
      <dgm:t>
        <a:bodyPr/>
        <a:lstStyle/>
        <a:p>
          <a:r>
            <a:rPr lang="en-GB" dirty="0" smtClean="0"/>
            <a:t>STP</a:t>
          </a:r>
          <a:endParaRPr lang="en-US" dirty="0"/>
        </a:p>
      </dgm:t>
    </dgm:pt>
    <dgm:pt modelId="{12E8CA0E-750C-49BF-B3F3-835A89BD0F96}" type="parTrans" cxnId="{D1BC5B54-5A44-4C9E-BCD8-144BB2185AE6}">
      <dgm:prSet/>
      <dgm:spPr/>
      <dgm:t>
        <a:bodyPr/>
        <a:lstStyle/>
        <a:p>
          <a:endParaRPr lang="en-US"/>
        </a:p>
      </dgm:t>
    </dgm:pt>
    <dgm:pt modelId="{12230694-4B44-4EFC-A372-CB4D58031284}" type="sibTrans" cxnId="{D1BC5B54-5A44-4C9E-BCD8-144BB2185AE6}">
      <dgm:prSet/>
      <dgm:spPr/>
      <dgm:t>
        <a:bodyPr/>
        <a:lstStyle/>
        <a:p>
          <a:endParaRPr lang="en-US"/>
        </a:p>
      </dgm:t>
    </dgm:pt>
    <dgm:pt modelId="{30FDAEEF-4CC8-45E4-8D1D-9AB5F75EE7F6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What</a:t>
          </a:r>
          <a:endParaRPr lang="en-US" dirty="0"/>
        </a:p>
      </dgm:t>
    </dgm:pt>
    <dgm:pt modelId="{D8950E60-A4B0-4FBE-B6D9-2DA3F22F2093}" type="parTrans" cxnId="{81B8ABAE-003A-442E-BCE4-D6C1039BFD56}">
      <dgm:prSet/>
      <dgm:spPr/>
      <dgm:t>
        <a:bodyPr/>
        <a:lstStyle/>
        <a:p>
          <a:endParaRPr lang="en-US"/>
        </a:p>
      </dgm:t>
    </dgm:pt>
    <dgm:pt modelId="{26DD0DC5-44F2-43A2-A86A-CF5F6EA7AF0D}" type="sibTrans" cxnId="{81B8ABAE-003A-442E-BCE4-D6C1039BFD56}">
      <dgm:prSet/>
      <dgm:spPr/>
      <dgm:t>
        <a:bodyPr/>
        <a:lstStyle/>
        <a:p>
          <a:endParaRPr lang="en-US"/>
        </a:p>
      </dgm:t>
    </dgm:pt>
    <dgm:pt modelId="{A540C1E3-7E04-4308-A391-AE57B940AB22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Where from</a:t>
          </a:r>
          <a:endParaRPr lang="en-US" dirty="0"/>
        </a:p>
      </dgm:t>
    </dgm:pt>
    <dgm:pt modelId="{A2574371-FA8A-471D-BBFA-654FC45910A5}" type="parTrans" cxnId="{C65B9FFC-4564-4E59-96A9-06CEC9E6D853}">
      <dgm:prSet/>
      <dgm:spPr/>
      <dgm:t>
        <a:bodyPr/>
        <a:lstStyle/>
        <a:p>
          <a:endParaRPr lang="en-US"/>
        </a:p>
      </dgm:t>
    </dgm:pt>
    <dgm:pt modelId="{E3E8773D-379C-4D68-85A1-677F2D7CDD82}" type="sibTrans" cxnId="{C65B9FFC-4564-4E59-96A9-06CEC9E6D853}">
      <dgm:prSet/>
      <dgm:spPr/>
      <dgm:t>
        <a:bodyPr/>
        <a:lstStyle/>
        <a:p>
          <a:endParaRPr lang="en-US"/>
        </a:p>
      </dgm:t>
    </dgm:pt>
    <dgm:pt modelId="{2882F8F4-8276-4627-BB8D-38AB806A96C7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 smtClean="0"/>
            <a:t>Where to</a:t>
          </a:r>
          <a:endParaRPr lang="en-US" dirty="0"/>
        </a:p>
      </dgm:t>
    </dgm:pt>
    <dgm:pt modelId="{9ECCB5AA-281F-4748-8E25-19D3BEDCFCE6}" type="parTrans" cxnId="{35E8F7A8-A31F-4480-A49F-336B09789D44}">
      <dgm:prSet/>
      <dgm:spPr/>
      <dgm:t>
        <a:bodyPr/>
        <a:lstStyle/>
        <a:p>
          <a:endParaRPr lang="en-US"/>
        </a:p>
      </dgm:t>
    </dgm:pt>
    <dgm:pt modelId="{79CC16F4-6E7B-4AA8-8705-81E7BF06B616}" type="sibTrans" cxnId="{35E8F7A8-A31F-4480-A49F-336B09789D44}">
      <dgm:prSet/>
      <dgm:spPr/>
      <dgm:t>
        <a:bodyPr/>
        <a:lstStyle/>
        <a:p>
          <a:endParaRPr lang="en-US"/>
        </a:p>
      </dgm:t>
    </dgm:pt>
    <dgm:pt modelId="{F4E1337E-4B1A-44DA-BAD6-0B2FAD1CC1BA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How</a:t>
          </a:r>
          <a:endParaRPr lang="en-US" dirty="0"/>
        </a:p>
      </dgm:t>
    </dgm:pt>
    <dgm:pt modelId="{DA19F8C5-1885-4095-8424-CB776982D83F}" type="parTrans" cxnId="{2F09698B-E5C7-4498-A9E6-D889B533D99A}">
      <dgm:prSet/>
      <dgm:spPr/>
      <dgm:t>
        <a:bodyPr/>
        <a:lstStyle/>
        <a:p>
          <a:endParaRPr lang="en-US"/>
        </a:p>
      </dgm:t>
    </dgm:pt>
    <dgm:pt modelId="{D8408A39-CA33-42BC-AA1B-DA5A3F97B79D}" type="sibTrans" cxnId="{2F09698B-E5C7-4498-A9E6-D889B533D99A}">
      <dgm:prSet/>
      <dgm:spPr/>
      <dgm:t>
        <a:bodyPr/>
        <a:lstStyle/>
        <a:p>
          <a:endParaRPr lang="en-US"/>
        </a:p>
      </dgm:t>
    </dgm:pt>
    <dgm:pt modelId="{1CD634DB-865B-407F-B6D8-412F71E90946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Mistakes</a:t>
          </a:r>
          <a:endParaRPr lang="en-US" dirty="0"/>
        </a:p>
      </dgm:t>
    </dgm:pt>
    <dgm:pt modelId="{DF6D40A2-4C8C-4AC3-93B8-97B85AC1EA43}" type="parTrans" cxnId="{57DF97F0-17BA-434E-A204-0C5E94B84233}">
      <dgm:prSet/>
      <dgm:spPr/>
      <dgm:t>
        <a:bodyPr/>
        <a:lstStyle/>
        <a:p>
          <a:endParaRPr lang="en-US"/>
        </a:p>
      </dgm:t>
    </dgm:pt>
    <dgm:pt modelId="{246843FB-30E9-4871-A69F-44D2F9F97409}" type="sibTrans" cxnId="{57DF97F0-17BA-434E-A204-0C5E94B84233}">
      <dgm:prSet/>
      <dgm:spPr/>
      <dgm:t>
        <a:bodyPr/>
        <a:lstStyle/>
        <a:p>
          <a:endParaRPr lang="en-US"/>
        </a:p>
      </dgm:t>
    </dgm:pt>
    <dgm:pt modelId="{20103690-369B-4212-9C76-684332112C16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Main choices</a:t>
          </a:r>
          <a:endParaRPr lang="en-US" dirty="0"/>
        </a:p>
      </dgm:t>
    </dgm:pt>
    <dgm:pt modelId="{FEA5D40F-AC14-4A8C-AE05-1D0D7AD1DBB1}" type="parTrans" cxnId="{7CD8E802-9EBF-4692-9C0E-DF6A95CB7923}">
      <dgm:prSet/>
      <dgm:spPr/>
      <dgm:t>
        <a:bodyPr/>
        <a:lstStyle/>
        <a:p>
          <a:endParaRPr lang="en-US"/>
        </a:p>
      </dgm:t>
    </dgm:pt>
    <dgm:pt modelId="{9402A298-FB13-448B-9C28-E6E280F7138E}" type="sibTrans" cxnId="{7CD8E802-9EBF-4692-9C0E-DF6A95CB7923}">
      <dgm:prSet/>
      <dgm:spPr/>
      <dgm:t>
        <a:bodyPr/>
        <a:lstStyle/>
        <a:p>
          <a:endParaRPr lang="en-US"/>
        </a:p>
      </dgm:t>
    </dgm:pt>
    <dgm:pt modelId="{07EA8955-01C5-449D-A5B6-477006DF341B}" type="pres">
      <dgm:prSet presAssocID="{832BF51B-0772-4D80-A77E-89ED06E9E0F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65F8ED-7F92-4531-8AA0-4A27CE40FE60}" type="pres">
      <dgm:prSet presAssocID="{9CD1FC4C-8540-480F-AE73-D25A93797B8C}" presName="centerShape" presStyleLbl="node0" presStyleIdx="0" presStyleCnt="1"/>
      <dgm:spPr/>
      <dgm:t>
        <a:bodyPr/>
        <a:lstStyle/>
        <a:p>
          <a:endParaRPr lang="en-US"/>
        </a:p>
      </dgm:t>
    </dgm:pt>
    <dgm:pt modelId="{0BFDA1FD-6F01-4BE3-81AD-920FACD6C3A2}" type="pres">
      <dgm:prSet presAssocID="{D8950E60-A4B0-4FBE-B6D9-2DA3F22F2093}" presName="Name9" presStyleLbl="parChTrans1D2" presStyleIdx="0" presStyleCnt="6"/>
      <dgm:spPr/>
      <dgm:t>
        <a:bodyPr/>
        <a:lstStyle/>
        <a:p>
          <a:endParaRPr lang="en-US"/>
        </a:p>
      </dgm:t>
    </dgm:pt>
    <dgm:pt modelId="{169B043C-BBD1-4A78-A554-4712399FA486}" type="pres">
      <dgm:prSet presAssocID="{D8950E60-A4B0-4FBE-B6D9-2DA3F22F2093}" presName="connTx" presStyleLbl="parChTrans1D2" presStyleIdx="0" presStyleCnt="6"/>
      <dgm:spPr/>
      <dgm:t>
        <a:bodyPr/>
        <a:lstStyle/>
        <a:p>
          <a:endParaRPr lang="en-US"/>
        </a:p>
      </dgm:t>
    </dgm:pt>
    <dgm:pt modelId="{CEA5E087-F95D-427B-AB78-1E655C36E754}" type="pres">
      <dgm:prSet presAssocID="{30FDAEEF-4CC8-45E4-8D1D-9AB5F75EE7F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20623F-ACC5-4196-85D4-3EA25214C9A7}" type="pres">
      <dgm:prSet presAssocID="{A2574371-FA8A-471D-BBFA-654FC45910A5}" presName="Name9" presStyleLbl="parChTrans1D2" presStyleIdx="1" presStyleCnt="6"/>
      <dgm:spPr/>
      <dgm:t>
        <a:bodyPr/>
        <a:lstStyle/>
        <a:p>
          <a:endParaRPr lang="en-US"/>
        </a:p>
      </dgm:t>
    </dgm:pt>
    <dgm:pt modelId="{4C7B4FED-4AE9-44A0-B88F-DCE37FE4E73B}" type="pres">
      <dgm:prSet presAssocID="{A2574371-FA8A-471D-BBFA-654FC45910A5}" presName="connTx" presStyleLbl="parChTrans1D2" presStyleIdx="1" presStyleCnt="6"/>
      <dgm:spPr/>
      <dgm:t>
        <a:bodyPr/>
        <a:lstStyle/>
        <a:p>
          <a:endParaRPr lang="en-US"/>
        </a:p>
      </dgm:t>
    </dgm:pt>
    <dgm:pt modelId="{7FED3A61-A3C0-4FE1-9636-12546D55ABAF}" type="pres">
      <dgm:prSet presAssocID="{A540C1E3-7E04-4308-A391-AE57B940AB2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EDC05-20E2-41EE-ABEA-C19F716FEBF8}" type="pres">
      <dgm:prSet presAssocID="{9ECCB5AA-281F-4748-8E25-19D3BEDCFCE6}" presName="Name9" presStyleLbl="parChTrans1D2" presStyleIdx="2" presStyleCnt="6"/>
      <dgm:spPr/>
      <dgm:t>
        <a:bodyPr/>
        <a:lstStyle/>
        <a:p>
          <a:endParaRPr lang="en-US"/>
        </a:p>
      </dgm:t>
    </dgm:pt>
    <dgm:pt modelId="{96286B50-467E-4FD2-96E4-06E0AD4BC47C}" type="pres">
      <dgm:prSet presAssocID="{9ECCB5AA-281F-4748-8E25-19D3BEDCFCE6}" presName="connTx" presStyleLbl="parChTrans1D2" presStyleIdx="2" presStyleCnt="6"/>
      <dgm:spPr/>
      <dgm:t>
        <a:bodyPr/>
        <a:lstStyle/>
        <a:p>
          <a:endParaRPr lang="en-US"/>
        </a:p>
      </dgm:t>
    </dgm:pt>
    <dgm:pt modelId="{7F7BC036-00DC-4F07-9D6A-8D2E30E3AE7C}" type="pres">
      <dgm:prSet presAssocID="{2882F8F4-8276-4627-BB8D-38AB806A96C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5A517-295E-4FA5-B062-AF09C3A5B57F}" type="pres">
      <dgm:prSet presAssocID="{DA19F8C5-1885-4095-8424-CB776982D83F}" presName="Name9" presStyleLbl="parChTrans1D2" presStyleIdx="3" presStyleCnt="6"/>
      <dgm:spPr/>
      <dgm:t>
        <a:bodyPr/>
        <a:lstStyle/>
        <a:p>
          <a:endParaRPr lang="en-US"/>
        </a:p>
      </dgm:t>
    </dgm:pt>
    <dgm:pt modelId="{0373EC58-6320-43F7-8ACC-B619EDA695F9}" type="pres">
      <dgm:prSet presAssocID="{DA19F8C5-1885-4095-8424-CB776982D83F}" presName="connTx" presStyleLbl="parChTrans1D2" presStyleIdx="3" presStyleCnt="6"/>
      <dgm:spPr/>
      <dgm:t>
        <a:bodyPr/>
        <a:lstStyle/>
        <a:p>
          <a:endParaRPr lang="en-US"/>
        </a:p>
      </dgm:t>
    </dgm:pt>
    <dgm:pt modelId="{6457B8B3-E4D4-4A52-81D9-5F724670A163}" type="pres">
      <dgm:prSet presAssocID="{F4E1337E-4B1A-44DA-BAD6-0B2FAD1CC1B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59323-E739-4E1B-87A1-BC48CE2615F8}" type="pres">
      <dgm:prSet presAssocID="{DF6D40A2-4C8C-4AC3-93B8-97B85AC1EA43}" presName="Name9" presStyleLbl="parChTrans1D2" presStyleIdx="4" presStyleCnt="6"/>
      <dgm:spPr/>
      <dgm:t>
        <a:bodyPr/>
        <a:lstStyle/>
        <a:p>
          <a:endParaRPr lang="en-US"/>
        </a:p>
      </dgm:t>
    </dgm:pt>
    <dgm:pt modelId="{A0876EA7-4601-4379-9602-49A095022CC0}" type="pres">
      <dgm:prSet presAssocID="{DF6D40A2-4C8C-4AC3-93B8-97B85AC1EA43}" presName="connTx" presStyleLbl="parChTrans1D2" presStyleIdx="4" presStyleCnt="6"/>
      <dgm:spPr/>
      <dgm:t>
        <a:bodyPr/>
        <a:lstStyle/>
        <a:p>
          <a:endParaRPr lang="en-US"/>
        </a:p>
      </dgm:t>
    </dgm:pt>
    <dgm:pt modelId="{B54CF623-A16C-4BA1-B26F-EF98577CEA84}" type="pres">
      <dgm:prSet presAssocID="{1CD634DB-865B-407F-B6D8-412F71E9094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F227E-E6E8-41C4-B6BC-7FACF883AF49}" type="pres">
      <dgm:prSet presAssocID="{FEA5D40F-AC14-4A8C-AE05-1D0D7AD1DBB1}" presName="Name9" presStyleLbl="parChTrans1D2" presStyleIdx="5" presStyleCnt="6"/>
      <dgm:spPr/>
      <dgm:t>
        <a:bodyPr/>
        <a:lstStyle/>
        <a:p>
          <a:endParaRPr lang="en-US"/>
        </a:p>
      </dgm:t>
    </dgm:pt>
    <dgm:pt modelId="{1A6D4D19-0177-4C6B-9246-BE3528D251E9}" type="pres">
      <dgm:prSet presAssocID="{FEA5D40F-AC14-4A8C-AE05-1D0D7AD1DBB1}" presName="connTx" presStyleLbl="parChTrans1D2" presStyleIdx="5" presStyleCnt="6"/>
      <dgm:spPr/>
      <dgm:t>
        <a:bodyPr/>
        <a:lstStyle/>
        <a:p>
          <a:endParaRPr lang="en-US"/>
        </a:p>
      </dgm:t>
    </dgm:pt>
    <dgm:pt modelId="{998EE64C-B3D7-405C-B650-5A55AEB01ABC}" type="pres">
      <dgm:prSet presAssocID="{20103690-369B-4212-9C76-684332112C1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161AFA-99D5-4761-85A6-C7EDBC524736}" type="presOf" srcId="{1CD634DB-865B-407F-B6D8-412F71E90946}" destId="{B54CF623-A16C-4BA1-B26F-EF98577CEA84}" srcOrd="0" destOrd="0" presId="urn:microsoft.com/office/officeart/2005/8/layout/radial1"/>
    <dgm:cxn modelId="{95767CE3-1761-49F5-8767-86E5014B5344}" type="presOf" srcId="{A2574371-FA8A-471D-BBFA-654FC45910A5}" destId="{4C7B4FED-4AE9-44A0-B88F-DCE37FE4E73B}" srcOrd="1" destOrd="0" presId="urn:microsoft.com/office/officeart/2005/8/layout/radial1"/>
    <dgm:cxn modelId="{8F0C2676-47CF-4D09-A03C-451A3308F739}" type="presOf" srcId="{F4E1337E-4B1A-44DA-BAD6-0B2FAD1CC1BA}" destId="{6457B8B3-E4D4-4A52-81D9-5F724670A163}" srcOrd="0" destOrd="0" presId="urn:microsoft.com/office/officeart/2005/8/layout/radial1"/>
    <dgm:cxn modelId="{35E8F7A8-A31F-4480-A49F-336B09789D44}" srcId="{9CD1FC4C-8540-480F-AE73-D25A93797B8C}" destId="{2882F8F4-8276-4627-BB8D-38AB806A96C7}" srcOrd="2" destOrd="0" parTransId="{9ECCB5AA-281F-4748-8E25-19D3BEDCFCE6}" sibTransId="{79CC16F4-6E7B-4AA8-8705-81E7BF06B616}"/>
    <dgm:cxn modelId="{347138CF-38DF-472D-AE72-0FED22C96A21}" type="presOf" srcId="{DF6D40A2-4C8C-4AC3-93B8-97B85AC1EA43}" destId="{A0876EA7-4601-4379-9602-49A095022CC0}" srcOrd="1" destOrd="0" presId="urn:microsoft.com/office/officeart/2005/8/layout/radial1"/>
    <dgm:cxn modelId="{AA546879-B620-486A-AA96-30EE42426002}" type="presOf" srcId="{A2574371-FA8A-471D-BBFA-654FC45910A5}" destId="{BF20623F-ACC5-4196-85D4-3EA25214C9A7}" srcOrd="0" destOrd="0" presId="urn:microsoft.com/office/officeart/2005/8/layout/radial1"/>
    <dgm:cxn modelId="{B93A98B1-C78C-4CFA-B914-FB51456D33B2}" type="presOf" srcId="{DA19F8C5-1885-4095-8424-CB776982D83F}" destId="{EE55A517-295E-4FA5-B062-AF09C3A5B57F}" srcOrd="0" destOrd="0" presId="urn:microsoft.com/office/officeart/2005/8/layout/radial1"/>
    <dgm:cxn modelId="{81B8ABAE-003A-442E-BCE4-D6C1039BFD56}" srcId="{9CD1FC4C-8540-480F-AE73-D25A93797B8C}" destId="{30FDAEEF-4CC8-45E4-8D1D-9AB5F75EE7F6}" srcOrd="0" destOrd="0" parTransId="{D8950E60-A4B0-4FBE-B6D9-2DA3F22F2093}" sibTransId="{26DD0DC5-44F2-43A2-A86A-CF5F6EA7AF0D}"/>
    <dgm:cxn modelId="{92380FFC-5386-4A57-8693-45E36768C568}" type="presOf" srcId="{D8950E60-A4B0-4FBE-B6D9-2DA3F22F2093}" destId="{0BFDA1FD-6F01-4BE3-81AD-920FACD6C3A2}" srcOrd="0" destOrd="0" presId="urn:microsoft.com/office/officeart/2005/8/layout/radial1"/>
    <dgm:cxn modelId="{57DF97F0-17BA-434E-A204-0C5E94B84233}" srcId="{9CD1FC4C-8540-480F-AE73-D25A93797B8C}" destId="{1CD634DB-865B-407F-B6D8-412F71E90946}" srcOrd="4" destOrd="0" parTransId="{DF6D40A2-4C8C-4AC3-93B8-97B85AC1EA43}" sibTransId="{246843FB-30E9-4871-A69F-44D2F9F97409}"/>
    <dgm:cxn modelId="{2F09698B-E5C7-4498-A9E6-D889B533D99A}" srcId="{9CD1FC4C-8540-480F-AE73-D25A93797B8C}" destId="{F4E1337E-4B1A-44DA-BAD6-0B2FAD1CC1BA}" srcOrd="3" destOrd="0" parTransId="{DA19F8C5-1885-4095-8424-CB776982D83F}" sibTransId="{D8408A39-CA33-42BC-AA1B-DA5A3F97B79D}"/>
    <dgm:cxn modelId="{E1001D02-B882-4698-A7AC-928A49D58DBF}" type="presOf" srcId="{A540C1E3-7E04-4308-A391-AE57B940AB22}" destId="{7FED3A61-A3C0-4FE1-9636-12546D55ABAF}" srcOrd="0" destOrd="0" presId="urn:microsoft.com/office/officeart/2005/8/layout/radial1"/>
    <dgm:cxn modelId="{716D71D8-340F-4F6F-90B8-C4CAED76AA3B}" type="presOf" srcId="{832BF51B-0772-4D80-A77E-89ED06E9E0F4}" destId="{07EA8955-01C5-449D-A5B6-477006DF341B}" srcOrd="0" destOrd="0" presId="urn:microsoft.com/office/officeart/2005/8/layout/radial1"/>
    <dgm:cxn modelId="{C65B9FFC-4564-4E59-96A9-06CEC9E6D853}" srcId="{9CD1FC4C-8540-480F-AE73-D25A93797B8C}" destId="{A540C1E3-7E04-4308-A391-AE57B940AB22}" srcOrd="1" destOrd="0" parTransId="{A2574371-FA8A-471D-BBFA-654FC45910A5}" sibTransId="{E3E8773D-379C-4D68-85A1-677F2D7CDD82}"/>
    <dgm:cxn modelId="{2C59F5AF-E301-478F-8D04-B0D440E95825}" type="presOf" srcId="{DA19F8C5-1885-4095-8424-CB776982D83F}" destId="{0373EC58-6320-43F7-8ACC-B619EDA695F9}" srcOrd="1" destOrd="0" presId="urn:microsoft.com/office/officeart/2005/8/layout/radial1"/>
    <dgm:cxn modelId="{6E9A9660-3196-4516-AEF9-89F521890E17}" type="presOf" srcId="{20103690-369B-4212-9C76-684332112C16}" destId="{998EE64C-B3D7-405C-B650-5A55AEB01ABC}" srcOrd="0" destOrd="0" presId="urn:microsoft.com/office/officeart/2005/8/layout/radial1"/>
    <dgm:cxn modelId="{1E4D1D13-992C-48EC-8177-BDE26E38FB10}" type="presOf" srcId="{FEA5D40F-AC14-4A8C-AE05-1D0D7AD1DBB1}" destId="{1C6F227E-E6E8-41C4-B6BC-7FACF883AF49}" srcOrd="0" destOrd="0" presId="urn:microsoft.com/office/officeart/2005/8/layout/radial1"/>
    <dgm:cxn modelId="{10A523F1-E8C0-4AF2-9B56-03BBF03EFC59}" type="presOf" srcId="{9CD1FC4C-8540-480F-AE73-D25A93797B8C}" destId="{9265F8ED-7F92-4531-8AA0-4A27CE40FE60}" srcOrd="0" destOrd="0" presId="urn:microsoft.com/office/officeart/2005/8/layout/radial1"/>
    <dgm:cxn modelId="{E81C06F2-DB48-46EB-8289-ED3E28F4D837}" type="presOf" srcId="{9ECCB5AA-281F-4748-8E25-19D3BEDCFCE6}" destId="{96286B50-467E-4FD2-96E4-06E0AD4BC47C}" srcOrd="1" destOrd="0" presId="urn:microsoft.com/office/officeart/2005/8/layout/radial1"/>
    <dgm:cxn modelId="{C0507F2D-F9D9-48A6-920C-262423D16B51}" type="presOf" srcId="{9ECCB5AA-281F-4748-8E25-19D3BEDCFCE6}" destId="{CD5EDC05-20E2-41EE-ABEA-C19F716FEBF8}" srcOrd="0" destOrd="0" presId="urn:microsoft.com/office/officeart/2005/8/layout/radial1"/>
    <dgm:cxn modelId="{4669B6D2-AD0F-47C2-8356-4B3B31DC4694}" type="presOf" srcId="{D8950E60-A4B0-4FBE-B6D9-2DA3F22F2093}" destId="{169B043C-BBD1-4A78-A554-4712399FA486}" srcOrd="1" destOrd="0" presId="urn:microsoft.com/office/officeart/2005/8/layout/radial1"/>
    <dgm:cxn modelId="{0F34E14F-8B11-4342-831F-0D00EED659C5}" type="presOf" srcId="{DF6D40A2-4C8C-4AC3-93B8-97B85AC1EA43}" destId="{90859323-E739-4E1B-87A1-BC48CE2615F8}" srcOrd="0" destOrd="0" presId="urn:microsoft.com/office/officeart/2005/8/layout/radial1"/>
    <dgm:cxn modelId="{4F42F28D-FA10-4285-ACC5-C17EDD5DE580}" type="presOf" srcId="{2882F8F4-8276-4627-BB8D-38AB806A96C7}" destId="{7F7BC036-00DC-4F07-9D6A-8D2E30E3AE7C}" srcOrd="0" destOrd="0" presId="urn:microsoft.com/office/officeart/2005/8/layout/radial1"/>
    <dgm:cxn modelId="{4C854067-35C4-4FD4-A255-FB60B8BEF6E7}" type="presOf" srcId="{30FDAEEF-4CC8-45E4-8D1D-9AB5F75EE7F6}" destId="{CEA5E087-F95D-427B-AB78-1E655C36E754}" srcOrd="0" destOrd="0" presId="urn:microsoft.com/office/officeart/2005/8/layout/radial1"/>
    <dgm:cxn modelId="{7CD8E802-9EBF-4692-9C0E-DF6A95CB7923}" srcId="{9CD1FC4C-8540-480F-AE73-D25A93797B8C}" destId="{20103690-369B-4212-9C76-684332112C16}" srcOrd="5" destOrd="0" parTransId="{FEA5D40F-AC14-4A8C-AE05-1D0D7AD1DBB1}" sibTransId="{9402A298-FB13-448B-9C28-E6E280F7138E}"/>
    <dgm:cxn modelId="{D1BC5B54-5A44-4C9E-BCD8-144BB2185AE6}" srcId="{832BF51B-0772-4D80-A77E-89ED06E9E0F4}" destId="{9CD1FC4C-8540-480F-AE73-D25A93797B8C}" srcOrd="0" destOrd="0" parTransId="{12E8CA0E-750C-49BF-B3F3-835A89BD0F96}" sibTransId="{12230694-4B44-4EFC-A372-CB4D58031284}"/>
    <dgm:cxn modelId="{3BC3DC16-E017-4A3F-B860-8C58CBE680AB}" type="presOf" srcId="{FEA5D40F-AC14-4A8C-AE05-1D0D7AD1DBB1}" destId="{1A6D4D19-0177-4C6B-9246-BE3528D251E9}" srcOrd="1" destOrd="0" presId="urn:microsoft.com/office/officeart/2005/8/layout/radial1"/>
    <dgm:cxn modelId="{BC67BF76-5FE4-42E8-87E6-14257FA9714A}" type="presParOf" srcId="{07EA8955-01C5-449D-A5B6-477006DF341B}" destId="{9265F8ED-7F92-4531-8AA0-4A27CE40FE60}" srcOrd="0" destOrd="0" presId="urn:microsoft.com/office/officeart/2005/8/layout/radial1"/>
    <dgm:cxn modelId="{C3D2F641-C910-467D-865B-768D6F01A494}" type="presParOf" srcId="{07EA8955-01C5-449D-A5B6-477006DF341B}" destId="{0BFDA1FD-6F01-4BE3-81AD-920FACD6C3A2}" srcOrd="1" destOrd="0" presId="urn:microsoft.com/office/officeart/2005/8/layout/radial1"/>
    <dgm:cxn modelId="{FC3DAD59-3422-4064-BFC8-1AC62A35B412}" type="presParOf" srcId="{0BFDA1FD-6F01-4BE3-81AD-920FACD6C3A2}" destId="{169B043C-BBD1-4A78-A554-4712399FA486}" srcOrd="0" destOrd="0" presId="urn:microsoft.com/office/officeart/2005/8/layout/radial1"/>
    <dgm:cxn modelId="{5A267905-7A42-4D80-9CB7-60DEF5CC978D}" type="presParOf" srcId="{07EA8955-01C5-449D-A5B6-477006DF341B}" destId="{CEA5E087-F95D-427B-AB78-1E655C36E754}" srcOrd="2" destOrd="0" presId="urn:microsoft.com/office/officeart/2005/8/layout/radial1"/>
    <dgm:cxn modelId="{EB00078C-8E43-430E-85A7-EA6C239CCB8B}" type="presParOf" srcId="{07EA8955-01C5-449D-A5B6-477006DF341B}" destId="{BF20623F-ACC5-4196-85D4-3EA25214C9A7}" srcOrd="3" destOrd="0" presId="urn:microsoft.com/office/officeart/2005/8/layout/radial1"/>
    <dgm:cxn modelId="{BEB02DBA-E618-4D90-8F46-F3A5E3A92024}" type="presParOf" srcId="{BF20623F-ACC5-4196-85D4-3EA25214C9A7}" destId="{4C7B4FED-4AE9-44A0-B88F-DCE37FE4E73B}" srcOrd="0" destOrd="0" presId="urn:microsoft.com/office/officeart/2005/8/layout/radial1"/>
    <dgm:cxn modelId="{4C78F0FE-BE4C-45A7-A113-F98CE1ECC110}" type="presParOf" srcId="{07EA8955-01C5-449D-A5B6-477006DF341B}" destId="{7FED3A61-A3C0-4FE1-9636-12546D55ABAF}" srcOrd="4" destOrd="0" presId="urn:microsoft.com/office/officeart/2005/8/layout/radial1"/>
    <dgm:cxn modelId="{6A374DF7-37CC-41A0-AF18-8CCB61794F54}" type="presParOf" srcId="{07EA8955-01C5-449D-A5B6-477006DF341B}" destId="{CD5EDC05-20E2-41EE-ABEA-C19F716FEBF8}" srcOrd="5" destOrd="0" presId="urn:microsoft.com/office/officeart/2005/8/layout/radial1"/>
    <dgm:cxn modelId="{262ED10B-0C3F-434F-B5E1-6079AEF76EFF}" type="presParOf" srcId="{CD5EDC05-20E2-41EE-ABEA-C19F716FEBF8}" destId="{96286B50-467E-4FD2-96E4-06E0AD4BC47C}" srcOrd="0" destOrd="0" presId="urn:microsoft.com/office/officeart/2005/8/layout/radial1"/>
    <dgm:cxn modelId="{7F1BC2EF-2776-42A4-9108-998808DCAC28}" type="presParOf" srcId="{07EA8955-01C5-449D-A5B6-477006DF341B}" destId="{7F7BC036-00DC-4F07-9D6A-8D2E30E3AE7C}" srcOrd="6" destOrd="0" presId="urn:microsoft.com/office/officeart/2005/8/layout/radial1"/>
    <dgm:cxn modelId="{52D248F8-4C18-49DF-9625-3D2F40145997}" type="presParOf" srcId="{07EA8955-01C5-449D-A5B6-477006DF341B}" destId="{EE55A517-295E-4FA5-B062-AF09C3A5B57F}" srcOrd="7" destOrd="0" presId="urn:microsoft.com/office/officeart/2005/8/layout/radial1"/>
    <dgm:cxn modelId="{B1B857E0-F1CA-4A71-AF5C-50C503DCAAA3}" type="presParOf" srcId="{EE55A517-295E-4FA5-B062-AF09C3A5B57F}" destId="{0373EC58-6320-43F7-8ACC-B619EDA695F9}" srcOrd="0" destOrd="0" presId="urn:microsoft.com/office/officeart/2005/8/layout/radial1"/>
    <dgm:cxn modelId="{65BB96E0-5DB4-419A-9EE4-3BFF4703AC88}" type="presParOf" srcId="{07EA8955-01C5-449D-A5B6-477006DF341B}" destId="{6457B8B3-E4D4-4A52-81D9-5F724670A163}" srcOrd="8" destOrd="0" presId="urn:microsoft.com/office/officeart/2005/8/layout/radial1"/>
    <dgm:cxn modelId="{5045DFE7-7DF3-4459-82F6-60C7D230B435}" type="presParOf" srcId="{07EA8955-01C5-449D-A5B6-477006DF341B}" destId="{90859323-E739-4E1B-87A1-BC48CE2615F8}" srcOrd="9" destOrd="0" presId="urn:microsoft.com/office/officeart/2005/8/layout/radial1"/>
    <dgm:cxn modelId="{7912EDFD-6739-411A-AE58-D509C0F153F7}" type="presParOf" srcId="{90859323-E739-4E1B-87A1-BC48CE2615F8}" destId="{A0876EA7-4601-4379-9602-49A095022CC0}" srcOrd="0" destOrd="0" presId="urn:microsoft.com/office/officeart/2005/8/layout/radial1"/>
    <dgm:cxn modelId="{BC20C3C1-C7BB-4BE9-B119-010CA35611D3}" type="presParOf" srcId="{07EA8955-01C5-449D-A5B6-477006DF341B}" destId="{B54CF623-A16C-4BA1-B26F-EF98577CEA84}" srcOrd="10" destOrd="0" presId="urn:microsoft.com/office/officeart/2005/8/layout/radial1"/>
    <dgm:cxn modelId="{38A2A7E9-689A-4F84-96F8-D25278B7734C}" type="presParOf" srcId="{07EA8955-01C5-449D-A5B6-477006DF341B}" destId="{1C6F227E-E6E8-41C4-B6BC-7FACF883AF49}" srcOrd="11" destOrd="0" presId="urn:microsoft.com/office/officeart/2005/8/layout/radial1"/>
    <dgm:cxn modelId="{8ECA6F7D-8AA3-40FF-9781-ECF544169DF1}" type="presParOf" srcId="{1C6F227E-E6E8-41C4-B6BC-7FACF883AF49}" destId="{1A6D4D19-0177-4C6B-9246-BE3528D251E9}" srcOrd="0" destOrd="0" presId="urn:microsoft.com/office/officeart/2005/8/layout/radial1"/>
    <dgm:cxn modelId="{F1ADC725-9A99-4CEB-B0A0-9403B1FA10B8}" type="presParOf" srcId="{07EA8955-01C5-449D-A5B6-477006DF341B}" destId="{998EE64C-B3D7-405C-B650-5A55AEB01ABC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32BF51B-0772-4D80-A77E-89ED06E9E0F4}" type="doc">
      <dgm:prSet loTypeId="urn:microsoft.com/office/officeart/2005/8/layout/radial1" loCatId="cycle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CD1FC4C-8540-480F-AE73-D25A93797B8C}">
      <dgm:prSet phldrT="[Text]"/>
      <dgm:spPr/>
      <dgm:t>
        <a:bodyPr/>
        <a:lstStyle/>
        <a:p>
          <a:r>
            <a:rPr lang="en-GB" dirty="0" smtClean="0"/>
            <a:t>STP</a:t>
          </a:r>
          <a:endParaRPr lang="en-US" dirty="0"/>
        </a:p>
      </dgm:t>
    </dgm:pt>
    <dgm:pt modelId="{12E8CA0E-750C-49BF-B3F3-835A89BD0F96}" type="parTrans" cxnId="{D1BC5B54-5A44-4C9E-BCD8-144BB2185AE6}">
      <dgm:prSet/>
      <dgm:spPr/>
      <dgm:t>
        <a:bodyPr/>
        <a:lstStyle/>
        <a:p>
          <a:endParaRPr lang="en-US"/>
        </a:p>
      </dgm:t>
    </dgm:pt>
    <dgm:pt modelId="{12230694-4B44-4EFC-A372-CB4D58031284}" type="sibTrans" cxnId="{D1BC5B54-5A44-4C9E-BCD8-144BB2185AE6}">
      <dgm:prSet/>
      <dgm:spPr/>
      <dgm:t>
        <a:bodyPr/>
        <a:lstStyle/>
        <a:p>
          <a:endParaRPr lang="en-US"/>
        </a:p>
      </dgm:t>
    </dgm:pt>
    <dgm:pt modelId="{30FDAEEF-4CC8-45E4-8D1D-9AB5F75EE7F6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What</a:t>
          </a:r>
          <a:endParaRPr lang="en-US" dirty="0"/>
        </a:p>
      </dgm:t>
    </dgm:pt>
    <dgm:pt modelId="{D8950E60-A4B0-4FBE-B6D9-2DA3F22F2093}" type="parTrans" cxnId="{81B8ABAE-003A-442E-BCE4-D6C1039BFD56}">
      <dgm:prSet/>
      <dgm:spPr/>
      <dgm:t>
        <a:bodyPr/>
        <a:lstStyle/>
        <a:p>
          <a:endParaRPr lang="en-US"/>
        </a:p>
      </dgm:t>
    </dgm:pt>
    <dgm:pt modelId="{26DD0DC5-44F2-43A2-A86A-CF5F6EA7AF0D}" type="sibTrans" cxnId="{81B8ABAE-003A-442E-BCE4-D6C1039BFD56}">
      <dgm:prSet/>
      <dgm:spPr/>
      <dgm:t>
        <a:bodyPr/>
        <a:lstStyle/>
        <a:p>
          <a:endParaRPr lang="en-US"/>
        </a:p>
      </dgm:t>
    </dgm:pt>
    <dgm:pt modelId="{A540C1E3-7E04-4308-A391-AE57B940AB22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Where from</a:t>
          </a:r>
          <a:endParaRPr lang="en-US" dirty="0"/>
        </a:p>
      </dgm:t>
    </dgm:pt>
    <dgm:pt modelId="{A2574371-FA8A-471D-BBFA-654FC45910A5}" type="parTrans" cxnId="{C65B9FFC-4564-4E59-96A9-06CEC9E6D853}">
      <dgm:prSet/>
      <dgm:spPr/>
      <dgm:t>
        <a:bodyPr/>
        <a:lstStyle/>
        <a:p>
          <a:endParaRPr lang="en-US"/>
        </a:p>
      </dgm:t>
    </dgm:pt>
    <dgm:pt modelId="{E3E8773D-379C-4D68-85A1-677F2D7CDD82}" type="sibTrans" cxnId="{C65B9FFC-4564-4E59-96A9-06CEC9E6D853}">
      <dgm:prSet/>
      <dgm:spPr/>
      <dgm:t>
        <a:bodyPr/>
        <a:lstStyle/>
        <a:p>
          <a:endParaRPr lang="en-US"/>
        </a:p>
      </dgm:t>
    </dgm:pt>
    <dgm:pt modelId="{2882F8F4-8276-4627-BB8D-38AB806A96C7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 smtClean="0"/>
            <a:t>Where to</a:t>
          </a:r>
          <a:endParaRPr lang="en-US" dirty="0"/>
        </a:p>
      </dgm:t>
    </dgm:pt>
    <dgm:pt modelId="{9ECCB5AA-281F-4748-8E25-19D3BEDCFCE6}" type="parTrans" cxnId="{35E8F7A8-A31F-4480-A49F-336B09789D44}">
      <dgm:prSet/>
      <dgm:spPr/>
      <dgm:t>
        <a:bodyPr/>
        <a:lstStyle/>
        <a:p>
          <a:endParaRPr lang="en-US"/>
        </a:p>
      </dgm:t>
    </dgm:pt>
    <dgm:pt modelId="{79CC16F4-6E7B-4AA8-8705-81E7BF06B616}" type="sibTrans" cxnId="{35E8F7A8-A31F-4480-A49F-336B09789D44}">
      <dgm:prSet/>
      <dgm:spPr/>
      <dgm:t>
        <a:bodyPr/>
        <a:lstStyle/>
        <a:p>
          <a:endParaRPr lang="en-US"/>
        </a:p>
      </dgm:t>
    </dgm:pt>
    <dgm:pt modelId="{F4E1337E-4B1A-44DA-BAD6-0B2FAD1CC1BA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How</a:t>
          </a:r>
          <a:endParaRPr lang="en-US" dirty="0"/>
        </a:p>
      </dgm:t>
    </dgm:pt>
    <dgm:pt modelId="{DA19F8C5-1885-4095-8424-CB776982D83F}" type="parTrans" cxnId="{2F09698B-E5C7-4498-A9E6-D889B533D99A}">
      <dgm:prSet/>
      <dgm:spPr/>
      <dgm:t>
        <a:bodyPr/>
        <a:lstStyle/>
        <a:p>
          <a:endParaRPr lang="en-US"/>
        </a:p>
      </dgm:t>
    </dgm:pt>
    <dgm:pt modelId="{D8408A39-CA33-42BC-AA1B-DA5A3F97B79D}" type="sibTrans" cxnId="{2F09698B-E5C7-4498-A9E6-D889B533D99A}">
      <dgm:prSet/>
      <dgm:spPr/>
      <dgm:t>
        <a:bodyPr/>
        <a:lstStyle/>
        <a:p>
          <a:endParaRPr lang="en-US"/>
        </a:p>
      </dgm:t>
    </dgm:pt>
    <dgm:pt modelId="{1CD634DB-865B-407F-B6D8-412F71E90946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Mistakes</a:t>
          </a:r>
          <a:endParaRPr lang="en-US" dirty="0"/>
        </a:p>
      </dgm:t>
    </dgm:pt>
    <dgm:pt modelId="{DF6D40A2-4C8C-4AC3-93B8-97B85AC1EA43}" type="parTrans" cxnId="{57DF97F0-17BA-434E-A204-0C5E94B84233}">
      <dgm:prSet/>
      <dgm:spPr/>
      <dgm:t>
        <a:bodyPr/>
        <a:lstStyle/>
        <a:p>
          <a:endParaRPr lang="en-US"/>
        </a:p>
      </dgm:t>
    </dgm:pt>
    <dgm:pt modelId="{246843FB-30E9-4871-A69F-44D2F9F97409}" type="sibTrans" cxnId="{57DF97F0-17BA-434E-A204-0C5E94B84233}">
      <dgm:prSet/>
      <dgm:spPr/>
      <dgm:t>
        <a:bodyPr/>
        <a:lstStyle/>
        <a:p>
          <a:endParaRPr lang="en-US"/>
        </a:p>
      </dgm:t>
    </dgm:pt>
    <dgm:pt modelId="{20103690-369B-4212-9C76-684332112C16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Main choices</a:t>
          </a:r>
          <a:endParaRPr lang="en-US" dirty="0"/>
        </a:p>
      </dgm:t>
    </dgm:pt>
    <dgm:pt modelId="{FEA5D40F-AC14-4A8C-AE05-1D0D7AD1DBB1}" type="parTrans" cxnId="{7CD8E802-9EBF-4692-9C0E-DF6A95CB7923}">
      <dgm:prSet/>
      <dgm:spPr/>
      <dgm:t>
        <a:bodyPr/>
        <a:lstStyle/>
        <a:p>
          <a:endParaRPr lang="en-US"/>
        </a:p>
      </dgm:t>
    </dgm:pt>
    <dgm:pt modelId="{9402A298-FB13-448B-9C28-E6E280F7138E}" type="sibTrans" cxnId="{7CD8E802-9EBF-4692-9C0E-DF6A95CB7923}">
      <dgm:prSet/>
      <dgm:spPr/>
      <dgm:t>
        <a:bodyPr/>
        <a:lstStyle/>
        <a:p>
          <a:endParaRPr lang="en-US"/>
        </a:p>
      </dgm:t>
    </dgm:pt>
    <dgm:pt modelId="{07EA8955-01C5-449D-A5B6-477006DF341B}" type="pres">
      <dgm:prSet presAssocID="{832BF51B-0772-4D80-A77E-89ED06E9E0F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65F8ED-7F92-4531-8AA0-4A27CE40FE60}" type="pres">
      <dgm:prSet presAssocID="{9CD1FC4C-8540-480F-AE73-D25A93797B8C}" presName="centerShape" presStyleLbl="node0" presStyleIdx="0" presStyleCnt="1"/>
      <dgm:spPr/>
      <dgm:t>
        <a:bodyPr/>
        <a:lstStyle/>
        <a:p>
          <a:endParaRPr lang="en-US"/>
        </a:p>
      </dgm:t>
    </dgm:pt>
    <dgm:pt modelId="{0BFDA1FD-6F01-4BE3-81AD-920FACD6C3A2}" type="pres">
      <dgm:prSet presAssocID="{D8950E60-A4B0-4FBE-B6D9-2DA3F22F2093}" presName="Name9" presStyleLbl="parChTrans1D2" presStyleIdx="0" presStyleCnt="6"/>
      <dgm:spPr/>
      <dgm:t>
        <a:bodyPr/>
        <a:lstStyle/>
        <a:p>
          <a:endParaRPr lang="en-US"/>
        </a:p>
      </dgm:t>
    </dgm:pt>
    <dgm:pt modelId="{169B043C-BBD1-4A78-A554-4712399FA486}" type="pres">
      <dgm:prSet presAssocID="{D8950E60-A4B0-4FBE-B6D9-2DA3F22F2093}" presName="connTx" presStyleLbl="parChTrans1D2" presStyleIdx="0" presStyleCnt="6"/>
      <dgm:spPr/>
      <dgm:t>
        <a:bodyPr/>
        <a:lstStyle/>
        <a:p>
          <a:endParaRPr lang="en-US"/>
        </a:p>
      </dgm:t>
    </dgm:pt>
    <dgm:pt modelId="{CEA5E087-F95D-427B-AB78-1E655C36E754}" type="pres">
      <dgm:prSet presAssocID="{30FDAEEF-4CC8-45E4-8D1D-9AB5F75EE7F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20623F-ACC5-4196-85D4-3EA25214C9A7}" type="pres">
      <dgm:prSet presAssocID="{A2574371-FA8A-471D-BBFA-654FC45910A5}" presName="Name9" presStyleLbl="parChTrans1D2" presStyleIdx="1" presStyleCnt="6"/>
      <dgm:spPr/>
      <dgm:t>
        <a:bodyPr/>
        <a:lstStyle/>
        <a:p>
          <a:endParaRPr lang="en-US"/>
        </a:p>
      </dgm:t>
    </dgm:pt>
    <dgm:pt modelId="{4C7B4FED-4AE9-44A0-B88F-DCE37FE4E73B}" type="pres">
      <dgm:prSet presAssocID="{A2574371-FA8A-471D-BBFA-654FC45910A5}" presName="connTx" presStyleLbl="parChTrans1D2" presStyleIdx="1" presStyleCnt="6"/>
      <dgm:spPr/>
      <dgm:t>
        <a:bodyPr/>
        <a:lstStyle/>
        <a:p>
          <a:endParaRPr lang="en-US"/>
        </a:p>
      </dgm:t>
    </dgm:pt>
    <dgm:pt modelId="{7FED3A61-A3C0-4FE1-9636-12546D55ABAF}" type="pres">
      <dgm:prSet presAssocID="{A540C1E3-7E04-4308-A391-AE57B940AB2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EDC05-20E2-41EE-ABEA-C19F716FEBF8}" type="pres">
      <dgm:prSet presAssocID="{9ECCB5AA-281F-4748-8E25-19D3BEDCFCE6}" presName="Name9" presStyleLbl="parChTrans1D2" presStyleIdx="2" presStyleCnt="6"/>
      <dgm:spPr/>
      <dgm:t>
        <a:bodyPr/>
        <a:lstStyle/>
        <a:p>
          <a:endParaRPr lang="en-US"/>
        </a:p>
      </dgm:t>
    </dgm:pt>
    <dgm:pt modelId="{96286B50-467E-4FD2-96E4-06E0AD4BC47C}" type="pres">
      <dgm:prSet presAssocID="{9ECCB5AA-281F-4748-8E25-19D3BEDCFCE6}" presName="connTx" presStyleLbl="parChTrans1D2" presStyleIdx="2" presStyleCnt="6"/>
      <dgm:spPr/>
      <dgm:t>
        <a:bodyPr/>
        <a:lstStyle/>
        <a:p>
          <a:endParaRPr lang="en-US"/>
        </a:p>
      </dgm:t>
    </dgm:pt>
    <dgm:pt modelId="{7F7BC036-00DC-4F07-9D6A-8D2E30E3AE7C}" type="pres">
      <dgm:prSet presAssocID="{2882F8F4-8276-4627-BB8D-38AB806A96C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5A517-295E-4FA5-B062-AF09C3A5B57F}" type="pres">
      <dgm:prSet presAssocID="{DA19F8C5-1885-4095-8424-CB776982D83F}" presName="Name9" presStyleLbl="parChTrans1D2" presStyleIdx="3" presStyleCnt="6"/>
      <dgm:spPr/>
      <dgm:t>
        <a:bodyPr/>
        <a:lstStyle/>
        <a:p>
          <a:endParaRPr lang="en-US"/>
        </a:p>
      </dgm:t>
    </dgm:pt>
    <dgm:pt modelId="{0373EC58-6320-43F7-8ACC-B619EDA695F9}" type="pres">
      <dgm:prSet presAssocID="{DA19F8C5-1885-4095-8424-CB776982D83F}" presName="connTx" presStyleLbl="parChTrans1D2" presStyleIdx="3" presStyleCnt="6"/>
      <dgm:spPr/>
      <dgm:t>
        <a:bodyPr/>
        <a:lstStyle/>
        <a:p>
          <a:endParaRPr lang="en-US"/>
        </a:p>
      </dgm:t>
    </dgm:pt>
    <dgm:pt modelId="{6457B8B3-E4D4-4A52-81D9-5F724670A163}" type="pres">
      <dgm:prSet presAssocID="{F4E1337E-4B1A-44DA-BAD6-0B2FAD1CC1B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59323-E739-4E1B-87A1-BC48CE2615F8}" type="pres">
      <dgm:prSet presAssocID="{DF6D40A2-4C8C-4AC3-93B8-97B85AC1EA43}" presName="Name9" presStyleLbl="parChTrans1D2" presStyleIdx="4" presStyleCnt="6"/>
      <dgm:spPr/>
      <dgm:t>
        <a:bodyPr/>
        <a:lstStyle/>
        <a:p>
          <a:endParaRPr lang="en-US"/>
        </a:p>
      </dgm:t>
    </dgm:pt>
    <dgm:pt modelId="{A0876EA7-4601-4379-9602-49A095022CC0}" type="pres">
      <dgm:prSet presAssocID="{DF6D40A2-4C8C-4AC3-93B8-97B85AC1EA43}" presName="connTx" presStyleLbl="parChTrans1D2" presStyleIdx="4" presStyleCnt="6"/>
      <dgm:spPr/>
      <dgm:t>
        <a:bodyPr/>
        <a:lstStyle/>
        <a:p>
          <a:endParaRPr lang="en-US"/>
        </a:p>
      </dgm:t>
    </dgm:pt>
    <dgm:pt modelId="{B54CF623-A16C-4BA1-B26F-EF98577CEA84}" type="pres">
      <dgm:prSet presAssocID="{1CD634DB-865B-407F-B6D8-412F71E9094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F227E-E6E8-41C4-B6BC-7FACF883AF49}" type="pres">
      <dgm:prSet presAssocID="{FEA5D40F-AC14-4A8C-AE05-1D0D7AD1DBB1}" presName="Name9" presStyleLbl="parChTrans1D2" presStyleIdx="5" presStyleCnt="6"/>
      <dgm:spPr/>
      <dgm:t>
        <a:bodyPr/>
        <a:lstStyle/>
        <a:p>
          <a:endParaRPr lang="en-US"/>
        </a:p>
      </dgm:t>
    </dgm:pt>
    <dgm:pt modelId="{1A6D4D19-0177-4C6B-9246-BE3528D251E9}" type="pres">
      <dgm:prSet presAssocID="{FEA5D40F-AC14-4A8C-AE05-1D0D7AD1DBB1}" presName="connTx" presStyleLbl="parChTrans1D2" presStyleIdx="5" presStyleCnt="6"/>
      <dgm:spPr/>
      <dgm:t>
        <a:bodyPr/>
        <a:lstStyle/>
        <a:p>
          <a:endParaRPr lang="en-US"/>
        </a:p>
      </dgm:t>
    </dgm:pt>
    <dgm:pt modelId="{998EE64C-B3D7-405C-B650-5A55AEB01ABC}" type="pres">
      <dgm:prSet presAssocID="{20103690-369B-4212-9C76-684332112C1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70D9E5-2000-4B93-94F7-7C798C46AFDE}" type="presOf" srcId="{832BF51B-0772-4D80-A77E-89ED06E9E0F4}" destId="{07EA8955-01C5-449D-A5B6-477006DF341B}" srcOrd="0" destOrd="0" presId="urn:microsoft.com/office/officeart/2005/8/layout/radial1"/>
    <dgm:cxn modelId="{CB10E7B9-17C8-4762-8846-2A8CAA7D2637}" type="presOf" srcId="{9ECCB5AA-281F-4748-8E25-19D3BEDCFCE6}" destId="{CD5EDC05-20E2-41EE-ABEA-C19F716FEBF8}" srcOrd="0" destOrd="0" presId="urn:microsoft.com/office/officeart/2005/8/layout/radial1"/>
    <dgm:cxn modelId="{83C898F9-AD40-4521-B4CB-EC4D9DB65F5F}" type="presOf" srcId="{A540C1E3-7E04-4308-A391-AE57B940AB22}" destId="{7FED3A61-A3C0-4FE1-9636-12546D55ABAF}" srcOrd="0" destOrd="0" presId="urn:microsoft.com/office/officeart/2005/8/layout/radial1"/>
    <dgm:cxn modelId="{35E8F7A8-A31F-4480-A49F-336B09789D44}" srcId="{9CD1FC4C-8540-480F-AE73-D25A93797B8C}" destId="{2882F8F4-8276-4627-BB8D-38AB806A96C7}" srcOrd="2" destOrd="0" parTransId="{9ECCB5AA-281F-4748-8E25-19D3BEDCFCE6}" sibTransId="{79CC16F4-6E7B-4AA8-8705-81E7BF06B616}"/>
    <dgm:cxn modelId="{13ECAE9D-74E7-46FA-99E3-674CB3C09B1E}" type="presOf" srcId="{A2574371-FA8A-471D-BBFA-654FC45910A5}" destId="{4C7B4FED-4AE9-44A0-B88F-DCE37FE4E73B}" srcOrd="1" destOrd="0" presId="urn:microsoft.com/office/officeart/2005/8/layout/radial1"/>
    <dgm:cxn modelId="{50D234F0-E00D-4275-9058-29685BED3F3E}" type="presOf" srcId="{2882F8F4-8276-4627-BB8D-38AB806A96C7}" destId="{7F7BC036-00DC-4F07-9D6A-8D2E30E3AE7C}" srcOrd="0" destOrd="0" presId="urn:microsoft.com/office/officeart/2005/8/layout/radial1"/>
    <dgm:cxn modelId="{AA68E0E5-17E1-4228-B669-FDAF21A7E6C0}" type="presOf" srcId="{30FDAEEF-4CC8-45E4-8D1D-9AB5F75EE7F6}" destId="{CEA5E087-F95D-427B-AB78-1E655C36E754}" srcOrd="0" destOrd="0" presId="urn:microsoft.com/office/officeart/2005/8/layout/radial1"/>
    <dgm:cxn modelId="{81B8ABAE-003A-442E-BCE4-D6C1039BFD56}" srcId="{9CD1FC4C-8540-480F-AE73-D25A93797B8C}" destId="{30FDAEEF-4CC8-45E4-8D1D-9AB5F75EE7F6}" srcOrd="0" destOrd="0" parTransId="{D8950E60-A4B0-4FBE-B6D9-2DA3F22F2093}" sibTransId="{26DD0DC5-44F2-43A2-A86A-CF5F6EA7AF0D}"/>
    <dgm:cxn modelId="{D29D462A-5554-4B3F-8602-D9E613E25795}" type="presOf" srcId="{20103690-369B-4212-9C76-684332112C16}" destId="{998EE64C-B3D7-405C-B650-5A55AEB01ABC}" srcOrd="0" destOrd="0" presId="urn:microsoft.com/office/officeart/2005/8/layout/radial1"/>
    <dgm:cxn modelId="{8A0CFFB7-9A51-4F06-89F2-BD15F9BA74BE}" type="presOf" srcId="{DA19F8C5-1885-4095-8424-CB776982D83F}" destId="{0373EC58-6320-43F7-8ACC-B619EDA695F9}" srcOrd="1" destOrd="0" presId="urn:microsoft.com/office/officeart/2005/8/layout/radial1"/>
    <dgm:cxn modelId="{57DF97F0-17BA-434E-A204-0C5E94B84233}" srcId="{9CD1FC4C-8540-480F-AE73-D25A93797B8C}" destId="{1CD634DB-865B-407F-B6D8-412F71E90946}" srcOrd="4" destOrd="0" parTransId="{DF6D40A2-4C8C-4AC3-93B8-97B85AC1EA43}" sibTransId="{246843FB-30E9-4871-A69F-44D2F9F97409}"/>
    <dgm:cxn modelId="{2F09698B-E5C7-4498-A9E6-D889B533D99A}" srcId="{9CD1FC4C-8540-480F-AE73-D25A93797B8C}" destId="{F4E1337E-4B1A-44DA-BAD6-0B2FAD1CC1BA}" srcOrd="3" destOrd="0" parTransId="{DA19F8C5-1885-4095-8424-CB776982D83F}" sibTransId="{D8408A39-CA33-42BC-AA1B-DA5A3F97B79D}"/>
    <dgm:cxn modelId="{C927F245-7932-4D8E-8A69-CEA40E5CB05D}" type="presOf" srcId="{1CD634DB-865B-407F-B6D8-412F71E90946}" destId="{B54CF623-A16C-4BA1-B26F-EF98577CEA84}" srcOrd="0" destOrd="0" presId="urn:microsoft.com/office/officeart/2005/8/layout/radial1"/>
    <dgm:cxn modelId="{CA41AB93-F88B-4FD9-AAE1-F26BDD20950C}" type="presOf" srcId="{A2574371-FA8A-471D-BBFA-654FC45910A5}" destId="{BF20623F-ACC5-4196-85D4-3EA25214C9A7}" srcOrd="0" destOrd="0" presId="urn:microsoft.com/office/officeart/2005/8/layout/radial1"/>
    <dgm:cxn modelId="{1ACF959C-4DD5-4E71-9B1F-1ABC02AFBA30}" type="presOf" srcId="{9CD1FC4C-8540-480F-AE73-D25A93797B8C}" destId="{9265F8ED-7F92-4531-8AA0-4A27CE40FE60}" srcOrd="0" destOrd="0" presId="urn:microsoft.com/office/officeart/2005/8/layout/radial1"/>
    <dgm:cxn modelId="{C65B9FFC-4564-4E59-96A9-06CEC9E6D853}" srcId="{9CD1FC4C-8540-480F-AE73-D25A93797B8C}" destId="{A540C1E3-7E04-4308-A391-AE57B940AB22}" srcOrd="1" destOrd="0" parTransId="{A2574371-FA8A-471D-BBFA-654FC45910A5}" sibTransId="{E3E8773D-379C-4D68-85A1-677F2D7CDD82}"/>
    <dgm:cxn modelId="{FA4236C4-F22D-42D9-ACB7-FDE20B4FA7CE}" type="presOf" srcId="{DF6D40A2-4C8C-4AC3-93B8-97B85AC1EA43}" destId="{90859323-E739-4E1B-87A1-BC48CE2615F8}" srcOrd="0" destOrd="0" presId="urn:microsoft.com/office/officeart/2005/8/layout/radial1"/>
    <dgm:cxn modelId="{C488D957-0E37-4102-BE14-D9BD1DFAF952}" type="presOf" srcId="{FEA5D40F-AC14-4A8C-AE05-1D0D7AD1DBB1}" destId="{1A6D4D19-0177-4C6B-9246-BE3528D251E9}" srcOrd="1" destOrd="0" presId="urn:microsoft.com/office/officeart/2005/8/layout/radial1"/>
    <dgm:cxn modelId="{BCC2E23E-F57F-4CDE-97CE-7D9178F0FB3E}" type="presOf" srcId="{DF6D40A2-4C8C-4AC3-93B8-97B85AC1EA43}" destId="{A0876EA7-4601-4379-9602-49A095022CC0}" srcOrd="1" destOrd="0" presId="urn:microsoft.com/office/officeart/2005/8/layout/radial1"/>
    <dgm:cxn modelId="{E86CD1DA-C5D5-4CF8-A429-ECFBB8FF95B2}" type="presOf" srcId="{D8950E60-A4B0-4FBE-B6D9-2DA3F22F2093}" destId="{169B043C-BBD1-4A78-A554-4712399FA486}" srcOrd="1" destOrd="0" presId="urn:microsoft.com/office/officeart/2005/8/layout/radial1"/>
    <dgm:cxn modelId="{C65115CA-8201-40B3-B2BB-2E5AFDE9F5F0}" type="presOf" srcId="{D8950E60-A4B0-4FBE-B6D9-2DA3F22F2093}" destId="{0BFDA1FD-6F01-4BE3-81AD-920FACD6C3A2}" srcOrd="0" destOrd="0" presId="urn:microsoft.com/office/officeart/2005/8/layout/radial1"/>
    <dgm:cxn modelId="{D03FCD4E-B287-4720-9601-25EB6CE65A0C}" type="presOf" srcId="{9ECCB5AA-281F-4748-8E25-19D3BEDCFCE6}" destId="{96286B50-467E-4FD2-96E4-06E0AD4BC47C}" srcOrd="1" destOrd="0" presId="urn:microsoft.com/office/officeart/2005/8/layout/radial1"/>
    <dgm:cxn modelId="{1B82A564-5AFA-49F9-8B70-100B6423BF10}" type="presOf" srcId="{DA19F8C5-1885-4095-8424-CB776982D83F}" destId="{EE55A517-295E-4FA5-B062-AF09C3A5B57F}" srcOrd="0" destOrd="0" presId="urn:microsoft.com/office/officeart/2005/8/layout/radial1"/>
    <dgm:cxn modelId="{C57727EE-C89D-46BC-8B70-AE89DB7ADFB6}" type="presOf" srcId="{F4E1337E-4B1A-44DA-BAD6-0B2FAD1CC1BA}" destId="{6457B8B3-E4D4-4A52-81D9-5F724670A163}" srcOrd="0" destOrd="0" presId="urn:microsoft.com/office/officeart/2005/8/layout/radial1"/>
    <dgm:cxn modelId="{7CD8E802-9EBF-4692-9C0E-DF6A95CB7923}" srcId="{9CD1FC4C-8540-480F-AE73-D25A93797B8C}" destId="{20103690-369B-4212-9C76-684332112C16}" srcOrd="5" destOrd="0" parTransId="{FEA5D40F-AC14-4A8C-AE05-1D0D7AD1DBB1}" sibTransId="{9402A298-FB13-448B-9C28-E6E280F7138E}"/>
    <dgm:cxn modelId="{D1BC5B54-5A44-4C9E-BCD8-144BB2185AE6}" srcId="{832BF51B-0772-4D80-A77E-89ED06E9E0F4}" destId="{9CD1FC4C-8540-480F-AE73-D25A93797B8C}" srcOrd="0" destOrd="0" parTransId="{12E8CA0E-750C-49BF-B3F3-835A89BD0F96}" sibTransId="{12230694-4B44-4EFC-A372-CB4D58031284}"/>
    <dgm:cxn modelId="{520AE278-D166-4DFF-83FF-9FA502E4C97E}" type="presOf" srcId="{FEA5D40F-AC14-4A8C-AE05-1D0D7AD1DBB1}" destId="{1C6F227E-E6E8-41C4-B6BC-7FACF883AF49}" srcOrd="0" destOrd="0" presId="urn:microsoft.com/office/officeart/2005/8/layout/radial1"/>
    <dgm:cxn modelId="{2AFFE44A-6F8E-470E-B2EB-B6050312EB19}" type="presParOf" srcId="{07EA8955-01C5-449D-A5B6-477006DF341B}" destId="{9265F8ED-7F92-4531-8AA0-4A27CE40FE60}" srcOrd="0" destOrd="0" presId="urn:microsoft.com/office/officeart/2005/8/layout/radial1"/>
    <dgm:cxn modelId="{8E550F02-EC18-4C99-958D-4238873DA298}" type="presParOf" srcId="{07EA8955-01C5-449D-A5B6-477006DF341B}" destId="{0BFDA1FD-6F01-4BE3-81AD-920FACD6C3A2}" srcOrd="1" destOrd="0" presId="urn:microsoft.com/office/officeart/2005/8/layout/radial1"/>
    <dgm:cxn modelId="{524565E0-DFDA-4C10-922C-E767B394A282}" type="presParOf" srcId="{0BFDA1FD-6F01-4BE3-81AD-920FACD6C3A2}" destId="{169B043C-BBD1-4A78-A554-4712399FA486}" srcOrd="0" destOrd="0" presId="urn:microsoft.com/office/officeart/2005/8/layout/radial1"/>
    <dgm:cxn modelId="{45E7A932-8D4E-4341-8A18-D139CFD2A62C}" type="presParOf" srcId="{07EA8955-01C5-449D-A5B6-477006DF341B}" destId="{CEA5E087-F95D-427B-AB78-1E655C36E754}" srcOrd="2" destOrd="0" presId="urn:microsoft.com/office/officeart/2005/8/layout/radial1"/>
    <dgm:cxn modelId="{2C251B02-FCB3-478E-BE33-97B1B1680000}" type="presParOf" srcId="{07EA8955-01C5-449D-A5B6-477006DF341B}" destId="{BF20623F-ACC5-4196-85D4-3EA25214C9A7}" srcOrd="3" destOrd="0" presId="urn:microsoft.com/office/officeart/2005/8/layout/radial1"/>
    <dgm:cxn modelId="{4E3BF73F-6D56-4A39-AED6-B21F035629C8}" type="presParOf" srcId="{BF20623F-ACC5-4196-85D4-3EA25214C9A7}" destId="{4C7B4FED-4AE9-44A0-B88F-DCE37FE4E73B}" srcOrd="0" destOrd="0" presId="urn:microsoft.com/office/officeart/2005/8/layout/radial1"/>
    <dgm:cxn modelId="{13D53C20-BE2F-4AF0-8E06-10951712B9F8}" type="presParOf" srcId="{07EA8955-01C5-449D-A5B6-477006DF341B}" destId="{7FED3A61-A3C0-4FE1-9636-12546D55ABAF}" srcOrd="4" destOrd="0" presId="urn:microsoft.com/office/officeart/2005/8/layout/radial1"/>
    <dgm:cxn modelId="{7D4E13F1-3FBB-4560-8CDC-A95AC25AEE4E}" type="presParOf" srcId="{07EA8955-01C5-449D-A5B6-477006DF341B}" destId="{CD5EDC05-20E2-41EE-ABEA-C19F716FEBF8}" srcOrd="5" destOrd="0" presId="urn:microsoft.com/office/officeart/2005/8/layout/radial1"/>
    <dgm:cxn modelId="{51811F20-13E1-47CC-807E-5A860CEB9BF3}" type="presParOf" srcId="{CD5EDC05-20E2-41EE-ABEA-C19F716FEBF8}" destId="{96286B50-467E-4FD2-96E4-06E0AD4BC47C}" srcOrd="0" destOrd="0" presId="urn:microsoft.com/office/officeart/2005/8/layout/radial1"/>
    <dgm:cxn modelId="{3F89C62F-5F7F-424A-8709-6BC531F037B4}" type="presParOf" srcId="{07EA8955-01C5-449D-A5B6-477006DF341B}" destId="{7F7BC036-00DC-4F07-9D6A-8D2E30E3AE7C}" srcOrd="6" destOrd="0" presId="urn:microsoft.com/office/officeart/2005/8/layout/radial1"/>
    <dgm:cxn modelId="{463FDC3D-37B7-4237-809C-C1269AF4E192}" type="presParOf" srcId="{07EA8955-01C5-449D-A5B6-477006DF341B}" destId="{EE55A517-295E-4FA5-B062-AF09C3A5B57F}" srcOrd="7" destOrd="0" presId="urn:microsoft.com/office/officeart/2005/8/layout/radial1"/>
    <dgm:cxn modelId="{84DA97EB-5F0E-449F-B71F-A885DE2A752A}" type="presParOf" srcId="{EE55A517-295E-4FA5-B062-AF09C3A5B57F}" destId="{0373EC58-6320-43F7-8ACC-B619EDA695F9}" srcOrd="0" destOrd="0" presId="urn:microsoft.com/office/officeart/2005/8/layout/radial1"/>
    <dgm:cxn modelId="{D6102580-6BD3-4AF9-ABFA-900B508C1FFF}" type="presParOf" srcId="{07EA8955-01C5-449D-A5B6-477006DF341B}" destId="{6457B8B3-E4D4-4A52-81D9-5F724670A163}" srcOrd="8" destOrd="0" presId="urn:microsoft.com/office/officeart/2005/8/layout/radial1"/>
    <dgm:cxn modelId="{4D5FC6BE-1F78-49F9-A21C-8BFC42F0C8BD}" type="presParOf" srcId="{07EA8955-01C5-449D-A5B6-477006DF341B}" destId="{90859323-E739-4E1B-87A1-BC48CE2615F8}" srcOrd="9" destOrd="0" presId="urn:microsoft.com/office/officeart/2005/8/layout/radial1"/>
    <dgm:cxn modelId="{849D9E7D-BB86-4456-959E-1B7D27108786}" type="presParOf" srcId="{90859323-E739-4E1B-87A1-BC48CE2615F8}" destId="{A0876EA7-4601-4379-9602-49A095022CC0}" srcOrd="0" destOrd="0" presId="urn:microsoft.com/office/officeart/2005/8/layout/radial1"/>
    <dgm:cxn modelId="{2A975172-866F-421E-9AC2-F571EDA5F58D}" type="presParOf" srcId="{07EA8955-01C5-449D-A5B6-477006DF341B}" destId="{B54CF623-A16C-4BA1-B26F-EF98577CEA84}" srcOrd="10" destOrd="0" presId="urn:microsoft.com/office/officeart/2005/8/layout/radial1"/>
    <dgm:cxn modelId="{07B7D8D6-6FCB-4775-8E71-6E4525CC8767}" type="presParOf" srcId="{07EA8955-01C5-449D-A5B6-477006DF341B}" destId="{1C6F227E-E6E8-41C4-B6BC-7FACF883AF49}" srcOrd="11" destOrd="0" presId="urn:microsoft.com/office/officeart/2005/8/layout/radial1"/>
    <dgm:cxn modelId="{0222BA86-8011-4444-A3A0-553E819353BF}" type="presParOf" srcId="{1C6F227E-E6E8-41C4-B6BC-7FACF883AF49}" destId="{1A6D4D19-0177-4C6B-9246-BE3528D251E9}" srcOrd="0" destOrd="0" presId="urn:microsoft.com/office/officeart/2005/8/layout/radial1"/>
    <dgm:cxn modelId="{976BB740-E90D-451B-ABAF-C7F8554A200B}" type="presParOf" srcId="{07EA8955-01C5-449D-A5B6-477006DF341B}" destId="{998EE64C-B3D7-405C-B650-5A55AEB01ABC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2BF51B-0772-4D80-A77E-89ED06E9E0F4}" type="doc">
      <dgm:prSet loTypeId="urn:microsoft.com/office/officeart/2005/8/layout/radial1" loCatId="cycle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CD1FC4C-8540-480F-AE73-D25A93797B8C}">
      <dgm:prSet phldrT="[Text]"/>
      <dgm:spPr/>
      <dgm:t>
        <a:bodyPr/>
        <a:lstStyle/>
        <a:p>
          <a:r>
            <a:rPr lang="en-GB" dirty="0" smtClean="0"/>
            <a:t>STP</a:t>
          </a:r>
          <a:endParaRPr lang="en-US" dirty="0"/>
        </a:p>
      </dgm:t>
    </dgm:pt>
    <dgm:pt modelId="{12E8CA0E-750C-49BF-B3F3-835A89BD0F96}" type="parTrans" cxnId="{D1BC5B54-5A44-4C9E-BCD8-144BB2185AE6}">
      <dgm:prSet/>
      <dgm:spPr/>
      <dgm:t>
        <a:bodyPr/>
        <a:lstStyle/>
        <a:p>
          <a:endParaRPr lang="en-US"/>
        </a:p>
      </dgm:t>
    </dgm:pt>
    <dgm:pt modelId="{12230694-4B44-4EFC-A372-CB4D58031284}" type="sibTrans" cxnId="{D1BC5B54-5A44-4C9E-BCD8-144BB2185AE6}">
      <dgm:prSet/>
      <dgm:spPr/>
      <dgm:t>
        <a:bodyPr/>
        <a:lstStyle/>
        <a:p>
          <a:endParaRPr lang="en-US"/>
        </a:p>
      </dgm:t>
    </dgm:pt>
    <dgm:pt modelId="{30FDAEEF-4CC8-45E4-8D1D-9AB5F75EE7F6}">
      <dgm:prSet phldrT="[Text]"/>
      <dgm:spPr/>
      <dgm:t>
        <a:bodyPr/>
        <a:lstStyle/>
        <a:p>
          <a:r>
            <a:rPr lang="en-GB" dirty="0" smtClean="0"/>
            <a:t>What</a:t>
          </a:r>
          <a:endParaRPr lang="en-US" dirty="0"/>
        </a:p>
      </dgm:t>
    </dgm:pt>
    <dgm:pt modelId="{D8950E60-A4B0-4FBE-B6D9-2DA3F22F2093}" type="parTrans" cxnId="{81B8ABAE-003A-442E-BCE4-D6C1039BFD56}">
      <dgm:prSet/>
      <dgm:spPr/>
      <dgm:t>
        <a:bodyPr/>
        <a:lstStyle/>
        <a:p>
          <a:endParaRPr lang="en-US"/>
        </a:p>
      </dgm:t>
    </dgm:pt>
    <dgm:pt modelId="{26DD0DC5-44F2-43A2-A86A-CF5F6EA7AF0D}" type="sibTrans" cxnId="{81B8ABAE-003A-442E-BCE4-D6C1039BFD56}">
      <dgm:prSet/>
      <dgm:spPr/>
      <dgm:t>
        <a:bodyPr/>
        <a:lstStyle/>
        <a:p>
          <a:endParaRPr lang="en-US"/>
        </a:p>
      </dgm:t>
    </dgm:pt>
    <dgm:pt modelId="{A540C1E3-7E04-4308-A391-AE57B940AB22}">
      <dgm:prSet phldrT="[Text]"/>
      <dgm:spPr/>
      <dgm:t>
        <a:bodyPr/>
        <a:lstStyle/>
        <a:p>
          <a:r>
            <a:rPr lang="en-GB" dirty="0" smtClean="0"/>
            <a:t>Where from</a:t>
          </a:r>
          <a:endParaRPr lang="en-US" dirty="0"/>
        </a:p>
      </dgm:t>
    </dgm:pt>
    <dgm:pt modelId="{A2574371-FA8A-471D-BBFA-654FC45910A5}" type="parTrans" cxnId="{C65B9FFC-4564-4E59-96A9-06CEC9E6D853}">
      <dgm:prSet/>
      <dgm:spPr/>
      <dgm:t>
        <a:bodyPr/>
        <a:lstStyle/>
        <a:p>
          <a:endParaRPr lang="en-US"/>
        </a:p>
      </dgm:t>
    </dgm:pt>
    <dgm:pt modelId="{E3E8773D-379C-4D68-85A1-677F2D7CDD82}" type="sibTrans" cxnId="{C65B9FFC-4564-4E59-96A9-06CEC9E6D853}">
      <dgm:prSet/>
      <dgm:spPr/>
      <dgm:t>
        <a:bodyPr/>
        <a:lstStyle/>
        <a:p>
          <a:endParaRPr lang="en-US"/>
        </a:p>
      </dgm:t>
    </dgm:pt>
    <dgm:pt modelId="{2882F8F4-8276-4627-BB8D-38AB806A96C7}">
      <dgm:prSet phldrT="[Text]"/>
      <dgm:spPr/>
      <dgm:t>
        <a:bodyPr/>
        <a:lstStyle/>
        <a:p>
          <a:r>
            <a:rPr lang="en-GB" dirty="0" smtClean="0"/>
            <a:t>Where to</a:t>
          </a:r>
          <a:endParaRPr lang="en-US" dirty="0"/>
        </a:p>
      </dgm:t>
    </dgm:pt>
    <dgm:pt modelId="{9ECCB5AA-281F-4748-8E25-19D3BEDCFCE6}" type="parTrans" cxnId="{35E8F7A8-A31F-4480-A49F-336B09789D44}">
      <dgm:prSet/>
      <dgm:spPr/>
      <dgm:t>
        <a:bodyPr/>
        <a:lstStyle/>
        <a:p>
          <a:endParaRPr lang="en-US"/>
        </a:p>
      </dgm:t>
    </dgm:pt>
    <dgm:pt modelId="{79CC16F4-6E7B-4AA8-8705-81E7BF06B616}" type="sibTrans" cxnId="{35E8F7A8-A31F-4480-A49F-336B09789D44}">
      <dgm:prSet/>
      <dgm:spPr/>
      <dgm:t>
        <a:bodyPr/>
        <a:lstStyle/>
        <a:p>
          <a:endParaRPr lang="en-US"/>
        </a:p>
      </dgm:t>
    </dgm:pt>
    <dgm:pt modelId="{F4E1337E-4B1A-44DA-BAD6-0B2FAD1CC1BA}">
      <dgm:prSet phldrT="[Text]"/>
      <dgm:spPr/>
      <dgm:t>
        <a:bodyPr/>
        <a:lstStyle/>
        <a:p>
          <a:r>
            <a:rPr lang="en-GB" dirty="0" smtClean="0"/>
            <a:t>How</a:t>
          </a:r>
          <a:endParaRPr lang="en-US" dirty="0"/>
        </a:p>
      </dgm:t>
    </dgm:pt>
    <dgm:pt modelId="{DA19F8C5-1885-4095-8424-CB776982D83F}" type="parTrans" cxnId="{2F09698B-E5C7-4498-A9E6-D889B533D99A}">
      <dgm:prSet/>
      <dgm:spPr/>
      <dgm:t>
        <a:bodyPr/>
        <a:lstStyle/>
        <a:p>
          <a:endParaRPr lang="en-US"/>
        </a:p>
      </dgm:t>
    </dgm:pt>
    <dgm:pt modelId="{D8408A39-CA33-42BC-AA1B-DA5A3F97B79D}" type="sibTrans" cxnId="{2F09698B-E5C7-4498-A9E6-D889B533D99A}">
      <dgm:prSet/>
      <dgm:spPr/>
      <dgm:t>
        <a:bodyPr/>
        <a:lstStyle/>
        <a:p>
          <a:endParaRPr lang="en-US"/>
        </a:p>
      </dgm:t>
    </dgm:pt>
    <dgm:pt modelId="{1CD634DB-865B-407F-B6D8-412F71E90946}">
      <dgm:prSet phldrT="[Text]"/>
      <dgm:spPr/>
      <dgm:t>
        <a:bodyPr/>
        <a:lstStyle/>
        <a:p>
          <a:r>
            <a:rPr lang="en-GB" dirty="0" smtClean="0"/>
            <a:t>Mistakes</a:t>
          </a:r>
          <a:endParaRPr lang="en-US" dirty="0"/>
        </a:p>
      </dgm:t>
    </dgm:pt>
    <dgm:pt modelId="{DF6D40A2-4C8C-4AC3-93B8-97B85AC1EA43}" type="parTrans" cxnId="{57DF97F0-17BA-434E-A204-0C5E94B84233}">
      <dgm:prSet/>
      <dgm:spPr/>
      <dgm:t>
        <a:bodyPr/>
        <a:lstStyle/>
        <a:p>
          <a:endParaRPr lang="en-US"/>
        </a:p>
      </dgm:t>
    </dgm:pt>
    <dgm:pt modelId="{246843FB-30E9-4871-A69F-44D2F9F97409}" type="sibTrans" cxnId="{57DF97F0-17BA-434E-A204-0C5E94B84233}">
      <dgm:prSet/>
      <dgm:spPr/>
      <dgm:t>
        <a:bodyPr/>
        <a:lstStyle/>
        <a:p>
          <a:endParaRPr lang="en-US"/>
        </a:p>
      </dgm:t>
    </dgm:pt>
    <dgm:pt modelId="{20103690-369B-4212-9C76-684332112C16}">
      <dgm:prSet phldrT="[Text]"/>
      <dgm:spPr/>
      <dgm:t>
        <a:bodyPr/>
        <a:lstStyle/>
        <a:p>
          <a:r>
            <a:rPr lang="en-GB" dirty="0" smtClean="0"/>
            <a:t>Main choices</a:t>
          </a:r>
          <a:endParaRPr lang="en-US" dirty="0"/>
        </a:p>
      </dgm:t>
    </dgm:pt>
    <dgm:pt modelId="{FEA5D40F-AC14-4A8C-AE05-1D0D7AD1DBB1}" type="parTrans" cxnId="{7CD8E802-9EBF-4692-9C0E-DF6A95CB7923}">
      <dgm:prSet/>
      <dgm:spPr/>
      <dgm:t>
        <a:bodyPr/>
        <a:lstStyle/>
        <a:p>
          <a:endParaRPr lang="en-US"/>
        </a:p>
      </dgm:t>
    </dgm:pt>
    <dgm:pt modelId="{9402A298-FB13-448B-9C28-E6E280F7138E}" type="sibTrans" cxnId="{7CD8E802-9EBF-4692-9C0E-DF6A95CB7923}">
      <dgm:prSet/>
      <dgm:spPr/>
      <dgm:t>
        <a:bodyPr/>
        <a:lstStyle/>
        <a:p>
          <a:endParaRPr lang="en-US"/>
        </a:p>
      </dgm:t>
    </dgm:pt>
    <dgm:pt modelId="{07EA8955-01C5-449D-A5B6-477006DF341B}" type="pres">
      <dgm:prSet presAssocID="{832BF51B-0772-4D80-A77E-89ED06E9E0F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65F8ED-7F92-4531-8AA0-4A27CE40FE60}" type="pres">
      <dgm:prSet presAssocID="{9CD1FC4C-8540-480F-AE73-D25A93797B8C}" presName="centerShape" presStyleLbl="node0" presStyleIdx="0" presStyleCnt="1"/>
      <dgm:spPr/>
      <dgm:t>
        <a:bodyPr/>
        <a:lstStyle/>
        <a:p>
          <a:endParaRPr lang="en-US"/>
        </a:p>
      </dgm:t>
    </dgm:pt>
    <dgm:pt modelId="{0BFDA1FD-6F01-4BE3-81AD-920FACD6C3A2}" type="pres">
      <dgm:prSet presAssocID="{D8950E60-A4B0-4FBE-B6D9-2DA3F22F2093}" presName="Name9" presStyleLbl="parChTrans1D2" presStyleIdx="0" presStyleCnt="6"/>
      <dgm:spPr/>
      <dgm:t>
        <a:bodyPr/>
        <a:lstStyle/>
        <a:p>
          <a:endParaRPr lang="en-US"/>
        </a:p>
      </dgm:t>
    </dgm:pt>
    <dgm:pt modelId="{169B043C-BBD1-4A78-A554-4712399FA486}" type="pres">
      <dgm:prSet presAssocID="{D8950E60-A4B0-4FBE-B6D9-2DA3F22F2093}" presName="connTx" presStyleLbl="parChTrans1D2" presStyleIdx="0" presStyleCnt="6"/>
      <dgm:spPr/>
      <dgm:t>
        <a:bodyPr/>
        <a:lstStyle/>
        <a:p>
          <a:endParaRPr lang="en-US"/>
        </a:p>
      </dgm:t>
    </dgm:pt>
    <dgm:pt modelId="{CEA5E087-F95D-427B-AB78-1E655C36E754}" type="pres">
      <dgm:prSet presAssocID="{30FDAEEF-4CC8-45E4-8D1D-9AB5F75EE7F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20623F-ACC5-4196-85D4-3EA25214C9A7}" type="pres">
      <dgm:prSet presAssocID="{A2574371-FA8A-471D-BBFA-654FC45910A5}" presName="Name9" presStyleLbl="parChTrans1D2" presStyleIdx="1" presStyleCnt="6"/>
      <dgm:spPr/>
      <dgm:t>
        <a:bodyPr/>
        <a:lstStyle/>
        <a:p>
          <a:endParaRPr lang="en-US"/>
        </a:p>
      </dgm:t>
    </dgm:pt>
    <dgm:pt modelId="{4C7B4FED-4AE9-44A0-B88F-DCE37FE4E73B}" type="pres">
      <dgm:prSet presAssocID="{A2574371-FA8A-471D-BBFA-654FC45910A5}" presName="connTx" presStyleLbl="parChTrans1D2" presStyleIdx="1" presStyleCnt="6"/>
      <dgm:spPr/>
      <dgm:t>
        <a:bodyPr/>
        <a:lstStyle/>
        <a:p>
          <a:endParaRPr lang="en-US"/>
        </a:p>
      </dgm:t>
    </dgm:pt>
    <dgm:pt modelId="{7FED3A61-A3C0-4FE1-9636-12546D55ABAF}" type="pres">
      <dgm:prSet presAssocID="{A540C1E3-7E04-4308-A391-AE57B940AB2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EDC05-20E2-41EE-ABEA-C19F716FEBF8}" type="pres">
      <dgm:prSet presAssocID="{9ECCB5AA-281F-4748-8E25-19D3BEDCFCE6}" presName="Name9" presStyleLbl="parChTrans1D2" presStyleIdx="2" presStyleCnt="6"/>
      <dgm:spPr/>
      <dgm:t>
        <a:bodyPr/>
        <a:lstStyle/>
        <a:p>
          <a:endParaRPr lang="en-US"/>
        </a:p>
      </dgm:t>
    </dgm:pt>
    <dgm:pt modelId="{96286B50-467E-4FD2-96E4-06E0AD4BC47C}" type="pres">
      <dgm:prSet presAssocID="{9ECCB5AA-281F-4748-8E25-19D3BEDCFCE6}" presName="connTx" presStyleLbl="parChTrans1D2" presStyleIdx="2" presStyleCnt="6"/>
      <dgm:spPr/>
      <dgm:t>
        <a:bodyPr/>
        <a:lstStyle/>
        <a:p>
          <a:endParaRPr lang="en-US"/>
        </a:p>
      </dgm:t>
    </dgm:pt>
    <dgm:pt modelId="{7F7BC036-00DC-4F07-9D6A-8D2E30E3AE7C}" type="pres">
      <dgm:prSet presAssocID="{2882F8F4-8276-4627-BB8D-38AB806A96C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5A517-295E-4FA5-B062-AF09C3A5B57F}" type="pres">
      <dgm:prSet presAssocID="{DA19F8C5-1885-4095-8424-CB776982D83F}" presName="Name9" presStyleLbl="parChTrans1D2" presStyleIdx="3" presStyleCnt="6"/>
      <dgm:spPr/>
      <dgm:t>
        <a:bodyPr/>
        <a:lstStyle/>
        <a:p>
          <a:endParaRPr lang="en-US"/>
        </a:p>
      </dgm:t>
    </dgm:pt>
    <dgm:pt modelId="{0373EC58-6320-43F7-8ACC-B619EDA695F9}" type="pres">
      <dgm:prSet presAssocID="{DA19F8C5-1885-4095-8424-CB776982D83F}" presName="connTx" presStyleLbl="parChTrans1D2" presStyleIdx="3" presStyleCnt="6"/>
      <dgm:spPr/>
      <dgm:t>
        <a:bodyPr/>
        <a:lstStyle/>
        <a:p>
          <a:endParaRPr lang="en-US"/>
        </a:p>
      </dgm:t>
    </dgm:pt>
    <dgm:pt modelId="{6457B8B3-E4D4-4A52-81D9-5F724670A163}" type="pres">
      <dgm:prSet presAssocID="{F4E1337E-4B1A-44DA-BAD6-0B2FAD1CC1B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59323-E739-4E1B-87A1-BC48CE2615F8}" type="pres">
      <dgm:prSet presAssocID="{DF6D40A2-4C8C-4AC3-93B8-97B85AC1EA43}" presName="Name9" presStyleLbl="parChTrans1D2" presStyleIdx="4" presStyleCnt="6"/>
      <dgm:spPr/>
      <dgm:t>
        <a:bodyPr/>
        <a:lstStyle/>
        <a:p>
          <a:endParaRPr lang="en-US"/>
        </a:p>
      </dgm:t>
    </dgm:pt>
    <dgm:pt modelId="{A0876EA7-4601-4379-9602-49A095022CC0}" type="pres">
      <dgm:prSet presAssocID="{DF6D40A2-4C8C-4AC3-93B8-97B85AC1EA43}" presName="connTx" presStyleLbl="parChTrans1D2" presStyleIdx="4" presStyleCnt="6"/>
      <dgm:spPr/>
      <dgm:t>
        <a:bodyPr/>
        <a:lstStyle/>
        <a:p>
          <a:endParaRPr lang="en-US"/>
        </a:p>
      </dgm:t>
    </dgm:pt>
    <dgm:pt modelId="{B54CF623-A16C-4BA1-B26F-EF98577CEA84}" type="pres">
      <dgm:prSet presAssocID="{1CD634DB-865B-407F-B6D8-412F71E9094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F227E-E6E8-41C4-B6BC-7FACF883AF49}" type="pres">
      <dgm:prSet presAssocID="{FEA5D40F-AC14-4A8C-AE05-1D0D7AD1DBB1}" presName="Name9" presStyleLbl="parChTrans1D2" presStyleIdx="5" presStyleCnt="6"/>
      <dgm:spPr/>
      <dgm:t>
        <a:bodyPr/>
        <a:lstStyle/>
        <a:p>
          <a:endParaRPr lang="en-US"/>
        </a:p>
      </dgm:t>
    </dgm:pt>
    <dgm:pt modelId="{1A6D4D19-0177-4C6B-9246-BE3528D251E9}" type="pres">
      <dgm:prSet presAssocID="{FEA5D40F-AC14-4A8C-AE05-1D0D7AD1DBB1}" presName="connTx" presStyleLbl="parChTrans1D2" presStyleIdx="5" presStyleCnt="6"/>
      <dgm:spPr/>
      <dgm:t>
        <a:bodyPr/>
        <a:lstStyle/>
        <a:p>
          <a:endParaRPr lang="en-US"/>
        </a:p>
      </dgm:t>
    </dgm:pt>
    <dgm:pt modelId="{998EE64C-B3D7-405C-B650-5A55AEB01ABC}" type="pres">
      <dgm:prSet presAssocID="{20103690-369B-4212-9C76-684332112C1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1AD4B2-4077-442F-A52C-BBE80CBB37CB}" type="presOf" srcId="{DA19F8C5-1885-4095-8424-CB776982D83F}" destId="{EE55A517-295E-4FA5-B062-AF09C3A5B57F}" srcOrd="0" destOrd="0" presId="urn:microsoft.com/office/officeart/2005/8/layout/radial1"/>
    <dgm:cxn modelId="{35E8F7A8-A31F-4480-A49F-336B09789D44}" srcId="{9CD1FC4C-8540-480F-AE73-D25A93797B8C}" destId="{2882F8F4-8276-4627-BB8D-38AB806A96C7}" srcOrd="2" destOrd="0" parTransId="{9ECCB5AA-281F-4748-8E25-19D3BEDCFCE6}" sibTransId="{79CC16F4-6E7B-4AA8-8705-81E7BF06B616}"/>
    <dgm:cxn modelId="{4DCCC3AF-E633-4BE2-BF7B-06F26171F5B4}" type="presOf" srcId="{2882F8F4-8276-4627-BB8D-38AB806A96C7}" destId="{7F7BC036-00DC-4F07-9D6A-8D2E30E3AE7C}" srcOrd="0" destOrd="0" presId="urn:microsoft.com/office/officeart/2005/8/layout/radial1"/>
    <dgm:cxn modelId="{1603844A-6F17-4968-BEEA-CBAF4599F65D}" type="presOf" srcId="{9ECCB5AA-281F-4748-8E25-19D3BEDCFCE6}" destId="{96286B50-467E-4FD2-96E4-06E0AD4BC47C}" srcOrd="1" destOrd="0" presId="urn:microsoft.com/office/officeart/2005/8/layout/radial1"/>
    <dgm:cxn modelId="{BC9DD730-B8EB-4561-930F-3743B5FF69E9}" type="presOf" srcId="{832BF51B-0772-4D80-A77E-89ED06E9E0F4}" destId="{07EA8955-01C5-449D-A5B6-477006DF341B}" srcOrd="0" destOrd="0" presId="urn:microsoft.com/office/officeart/2005/8/layout/radial1"/>
    <dgm:cxn modelId="{D722A35F-CAC5-4E58-A4E7-A1DE561B98CD}" type="presOf" srcId="{D8950E60-A4B0-4FBE-B6D9-2DA3F22F2093}" destId="{169B043C-BBD1-4A78-A554-4712399FA486}" srcOrd="1" destOrd="0" presId="urn:microsoft.com/office/officeart/2005/8/layout/radial1"/>
    <dgm:cxn modelId="{FF41377E-CFC6-4AC0-BABD-6E0883B8413F}" type="presOf" srcId="{FEA5D40F-AC14-4A8C-AE05-1D0D7AD1DBB1}" destId="{1C6F227E-E6E8-41C4-B6BC-7FACF883AF49}" srcOrd="0" destOrd="0" presId="urn:microsoft.com/office/officeart/2005/8/layout/radial1"/>
    <dgm:cxn modelId="{81B8ABAE-003A-442E-BCE4-D6C1039BFD56}" srcId="{9CD1FC4C-8540-480F-AE73-D25A93797B8C}" destId="{30FDAEEF-4CC8-45E4-8D1D-9AB5F75EE7F6}" srcOrd="0" destOrd="0" parTransId="{D8950E60-A4B0-4FBE-B6D9-2DA3F22F2093}" sibTransId="{26DD0DC5-44F2-43A2-A86A-CF5F6EA7AF0D}"/>
    <dgm:cxn modelId="{77AB0081-E74A-4178-BC95-F54DEACF9BF0}" type="presOf" srcId="{DF6D40A2-4C8C-4AC3-93B8-97B85AC1EA43}" destId="{90859323-E739-4E1B-87A1-BC48CE2615F8}" srcOrd="0" destOrd="0" presId="urn:microsoft.com/office/officeart/2005/8/layout/radial1"/>
    <dgm:cxn modelId="{56E1C937-1A98-43D4-8582-83ACA2EB6644}" type="presOf" srcId="{A2574371-FA8A-471D-BBFA-654FC45910A5}" destId="{4C7B4FED-4AE9-44A0-B88F-DCE37FE4E73B}" srcOrd="1" destOrd="0" presId="urn:microsoft.com/office/officeart/2005/8/layout/radial1"/>
    <dgm:cxn modelId="{57DF97F0-17BA-434E-A204-0C5E94B84233}" srcId="{9CD1FC4C-8540-480F-AE73-D25A93797B8C}" destId="{1CD634DB-865B-407F-B6D8-412F71E90946}" srcOrd="4" destOrd="0" parTransId="{DF6D40A2-4C8C-4AC3-93B8-97B85AC1EA43}" sibTransId="{246843FB-30E9-4871-A69F-44D2F9F97409}"/>
    <dgm:cxn modelId="{2F09698B-E5C7-4498-A9E6-D889B533D99A}" srcId="{9CD1FC4C-8540-480F-AE73-D25A93797B8C}" destId="{F4E1337E-4B1A-44DA-BAD6-0B2FAD1CC1BA}" srcOrd="3" destOrd="0" parTransId="{DA19F8C5-1885-4095-8424-CB776982D83F}" sibTransId="{D8408A39-CA33-42BC-AA1B-DA5A3F97B79D}"/>
    <dgm:cxn modelId="{4109995A-B720-4F50-8471-ED37DAC2F474}" type="presOf" srcId="{FEA5D40F-AC14-4A8C-AE05-1D0D7AD1DBB1}" destId="{1A6D4D19-0177-4C6B-9246-BE3528D251E9}" srcOrd="1" destOrd="0" presId="urn:microsoft.com/office/officeart/2005/8/layout/radial1"/>
    <dgm:cxn modelId="{45071C39-4B81-43AA-A135-A420723FDA89}" type="presOf" srcId="{DF6D40A2-4C8C-4AC3-93B8-97B85AC1EA43}" destId="{A0876EA7-4601-4379-9602-49A095022CC0}" srcOrd="1" destOrd="0" presId="urn:microsoft.com/office/officeart/2005/8/layout/radial1"/>
    <dgm:cxn modelId="{C65B9FFC-4564-4E59-96A9-06CEC9E6D853}" srcId="{9CD1FC4C-8540-480F-AE73-D25A93797B8C}" destId="{A540C1E3-7E04-4308-A391-AE57B940AB22}" srcOrd="1" destOrd="0" parTransId="{A2574371-FA8A-471D-BBFA-654FC45910A5}" sibTransId="{E3E8773D-379C-4D68-85A1-677F2D7CDD82}"/>
    <dgm:cxn modelId="{E95DAD1F-DCCC-4BDD-BE41-C8F2058B479A}" type="presOf" srcId="{D8950E60-A4B0-4FBE-B6D9-2DA3F22F2093}" destId="{0BFDA1FD-6F01-4BE3-81AD-920FACD6C3A2}" srcOrd="0" destOrd="0" presId="urn:microsoft.com/office/officeart/2005/8/layout/radial1"/>
    <dgm:cxn modelId="{39C9E38C-3356-4E85-9B4D-B5E1D9A7F41C}" type="presOf" srcId="{9CD1FC4C-8540-480F-AE73-D25A93797B8C}" destId="{9265F8ED-7F92-4531-8AA0-4A27CE40FE60}" srcOrd="0" destOrd="0" presId="urn:microsoft.com/office/officeart/2005/8/layout/radial1"/>
    <dgm:cxn modelId="{58317729-683B-4C63-B8E5-24010EA46D44}" type="presOf" srcId="{A2574371-FA8A-471D-BBFA-654FC45910A5}" destId="{BF20623F-ACC5-4196-85D4-3EA25214C9A7}" srcOrd="0" destOrd="0" presId="urn:microsoft.com/office/officeart/2005/8/layout/radial1"/>
    <dgm:cxn modelId="{EFF44568-ECFB-4B46-A765-9EA4660FE75A}" type="presOf" srcId="{30FDAEEF-4CC8-45E4-8D1D-9AB5F75EE7F6}" destId="{CEA5E087-F95D-427B-AB78-1E655C36E754}" srcOrd="0" destOrd="0" presId="urn:microsoft.com/office/officeart/2005/8/layout/radial1"/>
    <dgm:cxn modelId="{C7B55EBD-D040-4F5C-88B2-80FAC2E81DFD}" type="presOf" srcId="{A540C1E3-7E04-4308-A391-AE57B940AB22}" destId="{7FED3A61-A3C0-4FE1-9636-12546D55ABAF}" srcOrd="0" destOrd="0" presId="urn:microsoft.com/office/officeart/2005/8/layout/radial1"/>
    <dgm:cxn modelId="{F0B387AE-B6D6-4BD6-931E-BF6DD1A8FF6D}" type="presOf" srcId="{20103690-369B-4212-9C76-684332112C16}" destId="{998EE64C-B3D7-405C-B650-5A55AEB01ABC}" srcOrd="0" destOrd="0" presId="urn:microsoft.com/office/officeart/2005/8/layout/radial1"/>
    <dgm:cxn modelId="{ECE50751-82A3-4B86-B720-F84FD9496BBB}" type="presOf" srcId="{1CD634DB-865B-407F-B6D8-412F71E90946}" destId="{B54CF623-A16C-4BA1-B26F-EF98577CEA84}" srcOrd="0" destOrd="0" presId="urn:microsoft.com/office/officeart/2005/8/layout/radial1"/>
    <dgm:cxn modelId="{D3C26626-395A-4EFC-BC71-7F1EB95B9662}" type="presOf" srcId="{9ECCB5AA-281F-4748-8E25-19D3BEDCFCE6}" destId="{CD5EDC05-20E2-41EE-ABEA-C19F716FEBF8}" srcOrd="0" destOrd="0" presId="urn:microsoft.com/office/officeart/2005/8/layout/radial1"/>
    <dgm:cxn modelId="{7CD8E802-9EBF-4692-9C0E-DF6A95CB7923}" srcId="{9CD1FC4C-8540-480F-AE73-D25A93797B8C}" destId="{20103690-369B-4212-9C76-684332112C16}" srcOrd="5" destOrd="0" parTransId="{FEA5D40F-AC14-4A8C-AE05-1D0D7AD1DBB1}" sibTransId="{9402A298-FB13-448B-9C28-E6E280F7138E}"/>
    <dgm:cxn modelId="{8C64A021-AB69-4D64-B747-E7CDD6039F63}" type="presOf" srcId="{F4E1337E-4B1A-44DA-BAD6-0B2FAD1CC1BA}" destId="{6457B8B3-E4D4-4A52-81D9-5F724670A163}" srcOrd="0" destOrd="0" presId="urn:microsoft.com/office/officeart/2005/8/layout/radial1"/>
    <dgm:cxn modelId="{8933AA89-02C3-4709-BF1C-12DC8B977779}" type="presOf" srcId="{DA19F8C5-1885-4095-8424-CB776982D83F}" destId="{0373EC58-6320-43F7-8ACC-B619EDA695F9}" srcOrd="1" destOrd="0" presId="urn:microsoft.com/office/officeart/2005/8/layout/radial1"/>
    <dgm:cxn modelId="{D1BC5B54-5A44-4C9E-BCD8-144BB2185AE6}" srcId="{832BF51B-0772-4D80-A77E-89ED06E9E0F4}" destId="{9CD1FC4C-8540-480F-AE73-D25A93797B8C}" srcOrd="0" destOrd="0" parTransId="{12E8CA0E-750C-49BF-B3F3-835A89BD0F96}" sibTransId="{12230694-4B44-4EFC-A372-CB4D58031284}"/>
    <dgm:cxn modelId="{FE01E9A1-D49A-4BC9-A736-ED01C1110277}" type="presParOf" srcId="{07EA8955-01C5-449D-A5B6-477006DF341B}" destId="{9265F8ED-7F92-4531-8AA0-4A27CE40FE60}" srcOrd="0" destOrd="0" presId="urn:microsoft.com/office/officeart/2005/8/layout/radial1"/>
    <dgm:cxn modelId="{85920372-EBEA-4AAD-8D92-9E4B0B475AA2}" type="presParOf" srcId="{07EA8955-01C5-449D-A5B6-477006DF341B}" destId="{0BFDA1FD-6F01-4BE3-81AD-920FACD6C3A2}" srcOrd="1" destOrd="0" presId="urn:microsoft.com/office/officeart/2005/8/layout/radial1"/>
    <dgm:cxn modelId="{08ED7FA0-79E2-46FA-A4A1-DF48081B923D}" type="presParOf" srcId="{0BFDA1FD-6F01-4BE3-81AD-920FACD6C3A2}" destId="{169B043C-BBD1-4A78-A554-4712399FA486}" srcOrd="0" destOrd="0" presId="urn:microsoft.com/office/officeart/2005/8/layout/radial1"/>
    <dgm:cxn modelId="{E0691460-9302-47C5-8807-BBA06D16729C}" type="presParOf" srcId="{07EA8955-01C5-449D-A5B6-477006DF341B}" destId="{CEA5E087-F95D-427B-AB78-1E655C36E754}" srcOrd="2" destOrd="0" presId="urn:microsoft.com/office/officeart/2005/8/layout/radial1"/>
    <dgm:cxn modelId="{3ABF9F0B-29A9-4B51-8B53-3A21921E7830}" type="presParOf" srcId="{07EA8955-01C5-449D-A5B6-477006DF341B}" destId="{BF20623F-ACC5-4196-85D4-3EA25214C9A7}" srcOrd="3" destOrd="0" presId="urn:microsoft.com/office/officeart/2005/8/layout/radial1"/>
    <dgm:cxn modelId="{5EC1F2CE-4A36-4EF8-8230-BAB7F4818865}" type="presParOf" srcId="{BF20623F-ACC5-4196-85D4-3EA25214C9A7}" destId="{4C7B4FED-4AE9-44A0-B88F-DCE37FE4E73B}" srcOrd="0" destOrd="0" presId="urn:microsoft.com/office/officeart/2005/8/layout/radial1"/>
    <dgm:cxn modelId="{37D12768-63C9-43CA-A12D-879DEDDB5068}" type="presParOf" srcId="{07EA8955-01C5-449D-A5B6-477006DF341B}" destId="{7FED3A61-A3C0-4FE1-9636-12546D55ABAF}" srcOrd="4" destOrd="0" presId="urn:microsoft.com/office/officeart/2005/8/layout/radial1"/>
    <dgm:cxn modelId="{5A9EAEE3-2662-4B8C-A64A-0621C322D3B0}" type="presParOf" srcId="{07EA8955-01C5-449D-A5B6-477006DF341B}" destId="{CD5EDC05-20E2-41EE-ABEA-C19F716FEBF8}" srcOrd="5" destOrd="0" presId="urn:microsoft.com/office/officeart/2005/8/layout/radial1"/>
    <dgm:cxn modelId="{BA762D74-F359-40AC-9A8D-A9549132ADD6}" type="presParOf" srcId="{CD5EDC05-20E2-41EE-ABEA-C19F716FEBF8}" destId="{96286B50-467E-4FD2-96E4-06E0AD4BC47C}" srcOrd="0" destOrd="0" presId="urn:microsoft.com/office/officeart/2005/8/layout/radial1"/>
    <dgm:cxn modelId="{9166016D-6F88-43DF-B82F-E7B4E503D0CA}" type="presParOf" srcId="{07EA8955-01C5-449D-A5B6-477006DF341B}" destId="{7F7BC036-00DC-4F07-9D6A-8D2E30E3AE7C}" srcOrd="6" destOrd="0" presId="urn:microsoft.com/office/officeart/2005/8/layout/radial1"/>
    <dgm:cxn modelId="{B98BF73A-EA64-419C-B27B-2BFB9DE6F05C}" type="presParOf" srcId="{07EA8955-01C5-449D-A5B6-477006DF341B}" destId="{EE55A517-295E-4FA5-B062-AF09C3A5B57F}" srcOrd="7" destOrd="0" presId="urn:microsoft.com/office/officeart/2005/8/layout/radial1"/>
    <dgm:cxn modelId="{8CA245F6-9C06-4511-9BFB-46CDC99E10D4}" type="presParOf" srcId="{EE55A517-295E-4FA5-B062-AF09C3A5B57F}" destId="{0373EC58-6320-43F7-8ACC-B619EDA695F9}" srcOrd="0" destOrd="0" presId="urn:microsoft.com/office/officeart/2005/8/layout/radial1"/>
    <dgm:cxn modelId="{E4F00B53-DFB5-472C-A183-23FD8B58419F}" type="presParOf" srcId="{07EA8955-01C5-449D-A5B6-477006DF341B}" destId="{6457B8B3-E4D4-4A52-81D9-5F724670A163}" srcOrd="8" destOrd="0" presId="urn:microsoft.com/office/officeart/2005/8/layout/radial1"/>
    <dgm:cxn modelId="{3653258A-648A-4EB7-BB89-7CF877309158}" type="presParOf" srcId="{07EA8955-01C5-449D-A5B6-477006DF341B}" destId="{90859323-E739-4E1B-87A1-BC48CE2615F8}" srcOrd="9" destOrd="0" presId="urn:microsoft.com/office/officeart/2005/8/layout/radial1"/>
    <dgm:cxn modelId="{7D6ADD01-3F28-4F44-856A-667A33A23B5E}" type="presParOf" srcId="{90859323-E739-4E1B-87A1-BC48CE2615F8}" destId="{A0876EA7-4601-4379-9602-49A095022CC0}" srcOrd="0" destOrd="0" presId="urn:microsoft.com/office/officeart/2005/8/layout/radial1"/>
    <dgm:cxn modelId="{E0A084D4-9FEA-4ADD-8B28-ECA743DA4FC0}" type="presParOf" srcId="{07EA8955-01C5-449D-A5B6-477006DF341B}" destId="{B54CF623-A16C-4BA1-B26F-EF98577CEA84}" srcOrd="10" destOrd="0" presId="urn:microsoft.com/office/officeart/2005/8/layout/radial1"/>
    <dgm:cxn modelId="{12DAAB99-882B-4292-B746-8629AD16BBEC}" type="presParOf" srcId="{07EA8955-01C5-449D-A5B6-477006DF341B}" destId="{1C6F227E-E6E8-41C4-B6BC-7FACF883AF49}" srcOrd="11" destOrd="0" presId="urn:microsoft.com/office/officeart/2005/8/layout/radial1"/>
    <dgm:cxn modelId="{E7C18AA9-850A-4A90-B7B1-B2BBB5DC5F36}" type="presParOf" srcId="{1C6F227E-E6E8-41C4-B6BC-7FACF883AF49}" destId="{1A6D4D19-0177-4C6B-9246-BE3528D251E9}" srcOrd="0" destOrd="0" presId="urn:microsoft.com/office/officeart/2005/8/layout/radial1"/>
    <dgm:cxn modelId="{3F9482B8-2C0B-4832-9A44-C209D3EF9F3E}" type="presParOf" srcId="{07EA8955-01C5-449D-A5B6-477006DF341B}" destId="{998EE64C-B3D7-405C-B650-5A55AEB01ABC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2BF51B-0772-4D80-A77E-89ED06E9E0F4}" type="doc">
      <dgm:prSet loTypeId="urn:microsoft.com/office/officeart/2005/8/layout/radial1" loCatId="cycle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CD1FC4C-8540-480F-AE73-D25A93797B8C}">
      <dgm:prSet phldrT="[Text]"/>
      <dgm:spPr/>
      <dgm:t>
        <a:bodyPr/>
        <a:lstStyle/>
        <a:p>
          <a:r>
            <a:rPr lang="en-GB" dirty="0" smtClean="0"/>
            <a:t>STP</a:t>
          </a:r>
          <a:endParaRPr lang="en-US" dirty="0"/>
        </a:p>
      </dgm:t>
    </dgm:pt>
    <dgm:pt modelId="{12E8CA0E-750C-49BF-B3F3-835A89BD0F96}" type="parTrans" cxnId="{D1BC5B54-5A44-4C9E-BCD8-144BB2185AE6}">
      <dgm:prSet/>
      <dgm:spPr/>
      <dgm:t>
        <a:bodyPr/>
        <a:lstStyle/>
        <a:p>
          <a:endParaRPr lang="en-US"/>
        </a:p>
      </dgm:t>
    </dgm:pt>
    <dgm:pt modelId="{12230694-4B44-4EFC-A372-CB4D58031284}" type="sibTrans" cxnId="{D1BC5B54-5A44-4C9E-BCD8-144BB2185AE6}">
      <dgm:prSet/>
      <dgm:spPr/>
      <dgm:t>
        <a:bodyPr/>
        <a:lstStyle/>
        <a:p>
          <a:endParaRPr lang="en-US"/>
        </a:p>
      </dgm:t>
    </dgm:pt>
    <dgm:pt modelId="{30FDAEEF-4CC8-45E4-8D1D-9AB5F75EE7F6}">
      <dgm:prSet phldrT="[Text]"/>
      <dgm:spPr/>
      <dgm:t>
        <a:bodyPr/>
        <a:lstStyle/>
        <a:p>
          <a:r>
            <a:rPr lang="en-GB" dirty="0" smtClean="0"/>
            <a:t>What</a:t>
          </a:r>
          <a:endParaRPr lang="en-US" dirty="0"/>
        </a:p>
      </dgm:t>
    </dgm:pt>
    <dgm:pt modelId="{D8950E60-A4B0-4FBE-B6D9-2DA3F22F2093}" type="parTrans" cxnId="{81B8ABAE-003A-442E-BCE4-D6C1039BFD56}">
      <dgm:prSet/>
      <dgm:spPr/>
      <dgm:t>
        <a:bodyPr/>
        <a:lstStyle/>
        <a:p>
          <a:endParaRPr lang="en-US"/>
        </a:p>
      </dgm:t>
    </dgm:pt>
    <dgm:pt modelId="{26DD0DC5-44F2-43A2-A86A-CF5F6EA7AF0D}" type="sibTrans" cxnId="{81B8ABAE-003A-442E-BCE4-D6C1039BFD56}">
      <dgm:prSet/>
      <dgm:spPr/>
      <dgm:t>
        <a:bodyPr/>
        <a:lstStyle/>
        <a:p>
          <a:endParaRPr lang="en-US"/>
        </a:p>
      </dgm:t>
    </dgm:pt>
    <dgm:pt modelId="{A540C1E3-7E04-4308-A391-AE57B940AB22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Where from</a:t>
          </a:r>
          <a:endParaRPr lang="en-US" dirty="0"/>
        </a:p>
      </dgm:t>
    </dgm:pt>
    <dgm:pt modelId="{A2574371-FA8A-471D-BBFA-654FC45910A5}" type="parTrans" cxnId="{C65B9FFC-4564-4E59-96A9-06CEC9E6D853}">
      <dgm:prSet/>
      <dgm:spPr/>
      <dgm:t>
        <a:bodyPr/>
        <a:lstStyle/>
        <a:p>
          <a:endParaRPr lang="en-US"/>
        </a:p>
      </dgm:t>
    </dgm:pt>
    <dgm:pt modelId="{E3E8773D-379C-4D68-85A1-677F2D7CDD82}" type="sibTrans" cxnId="{C65B9FFC-4564-4E59-96A9-06CEC9E6D853}">
      <dgm:prSet/>
      <dgm:spPr/>
      <dgm:t>
        <a:bodyPr/>
        <a:lstStyle/>
        <a:p>
          <a:endParaRPr lang="en-US"/>
        </a:p>
      </dgm:t>
    </dgm:pt>
    <dgm:pt modelId="{2882F8F4-8276-4627-BB8D-38AB806A96C7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Where to</a:t>
          </a:r>
          <a:endParaRPr lang="en-US" dirty="0"/>
        </a:p>
      </dgm:t>
    </dgm:pt>
    <dgm:pt modelId="{9ECCB5AA-281F-4748-8E25-19D3BEDCFCE6}" type="parTrans" cxnId="{35E8F7A8-A31F-4480-A49F-336B09789D44}">
      <dgm:prSet/>
      <dgm:spPr/>
      <dgm:t>
        <a:bodyPr/>
        <a:lstStyle/>
        <a:p>
          <a:endParaRPr lang="en-US"/>
        </a:p>
      </dgm:t>
    </dgm:pt>
    <dgm:pt modelId="{79CC16F4-6E7B-4AA8-8705-81E7BF06B616}" type="sibTrans" cxnId="{35E8F7A8-A31F-4480-A49F-336B09789D44}">
      <dgm:prSet/>
      <dgm:spPr/>
      <dgm:t>
        <a:bodyPr/>
        <a:lstStyle/>
        <a:p>
          <a:endParaRPr lang="en-US"/>
        </a:p>
      </dgm:t>
    </dgm:pt>
    <dgm:pt modelId="{F4E1337E-4B1A-44DA-BAD6-0B2FAD1CC1BA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How</a:t>
          </a:r>
          <a:endParaRPr lang="en-US" dirty="0"/>
        </a:p>
      </dgm:t>
    </dgm:pt>
    <dgm:pt modelId="{DA19F8C5-1885-4095-8424-CB776982D83F}" type="parTrans" cxnId="{2F09698B-E5C7-4498-A9E6-D889B533D99A}">
      <dgm:prSet/>
      <dgm:spPr/>
      <dgm:t>
        <a:bodyPr/>
        <a:lstStyle/>
        <a:p>
          <a:endParaRPr lang="en-US"/>
        </a:p>
      </dgm:t>
    </dgm:pt>
    <dgm:pt modelId="{D8408A39-CA33-42BC-AA1B-DA5A3F97B79D}" type="sibTrans" cxnId="{2F09698B-E5C7-4498-A9E6-D889B533D99A}">
      <dgm:prSet/>
      <dgm:spPr/>
      <dgm:t>
        <a:bodyPr/>
        <a:lstStyle/>
        <a:p>
          <a:endParaRPr lang="en-US"/>
        </a:p>
      </dgm:t>
    </dgm:pt>
    <dgm:pt modelId="{1CD634DB-865B-407F-B6D8-412F71E90946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Mistakes</a:t>
          </a:r>
          <a:endParaRPr lang="en-US" dirty="0"/>
        </a:p>
      </dgm:t>
    </dgm:pt>
    <dgm:pt modelId="{DF6D40A2-4C8C-4AC3-93B8-97B85AC1EA43}" type="parTrans" cxnId="{57DF97F0-17BA-434E-A204-0C5E94B84233}">
      <dgm:prSet/>
      <dgm:spPr/>
      <dgm:t>
        <a:bodyPr/>
        <a:lstStyle/>
        <a:p>
          <a:endParaRPr lang="en-US"/>
        </a:p>
      </dgm:t>
    </dgm:pt>
    <dgm:pt modelId="{246843FB-30E9-4871-A69F-44D2F9F97409}" type="sibTrans" cxnId="{57DF97F0-17BA-434E-A204-0C5E94B84233}">
      <dgm:prSet/>
      <dgm:spPr/>
      <dgm:t>
        <a:bodyPr/>
        <a:lstStyle/>
        <a:p>
          <a:endParaRPr lang="en-US"/>
        </a:p>
      </dgm:t>
    </dgm:pt>
    <dgm:pt modelId="{20103690-369B-4212-9C76-684332112C16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Main choices</a:t>
          </a:r>
          <a:endParaRPr lang="en-US" dirty="0"/>
        </a:p>
      </dgm:t>
    </dgm:pt>
    <dgm:pt modelId="{FEA5D40F-AC14-4A8C-AE05-1D0D7AD1DBB1}" type="parTrans" cxnId="{7CD8E802-9EBF-4692-9C0E-DF6A95CB7923}">
      <dgm:prSet/>
      <dgm:spPr/>
      <dgm:t>
        <a:bodyPr/>
        <a:lstStyle/>
        <a:p>
          <a:endParaRPr lang="en-US"/>
        </a:p>
      </dgm:t>
    </dgm:pt>
    <dgm:pt modelId="{9402A298-FB13-448B-9C28-E6E280F7138E}" type="sibTrans" cxnId="{7CD8E802-9EBF-4692-9C0E-DF6A95CB7923}">
      <dgm:prSet/>
      <dgm:spPr/>
      <dgm:t>
        <a:bodyPr/>
        <a:lstStyle/>
        <a:p>
          <a:endParaRPr lang="en-US"/>
        </a:p>
      </dgm:t>
    </dgm:pt>
    <dgm:pt modelId="{07EA8955-01C5-449D-A5B6-477006DF341B}" type="pres">
      <dgm:prSet presAssocID="{832BF51B-0772-4D80-A77E-89ED06E9E0F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65F8ED-7F92-4531-8AA0-4A27CE40FE60}" type="pres">
      <dgm:prSet presAssocID="{9CD1FC4C-8540-480F-AE73-D25A93797B8C}" presName="centerShape" presStyleLbl="node0" presStyleIdx="0" presStyleCnt="1"/>
      <dgm:spPr/>
      <dgm:t>
        <a:bodyPr/>
        <a:lstStyle/>
        <a:p>
          <a:endParaRPr lang="en-US"/>
        </a:p>
      </dgm:t>
    </dgm:pt>
    <dgm:pt modelId="{0BFDA1FD-6F01-4BE3-81AD-920FACD6C3A2}" type="pres">
      <dgm:prSet presAssocID="{D8950E60-A4B0-4FBE-B6D9-2DA3F22F2093}" presName="Name9" presStyleLbl="parChTrans1D2" presStyleIdx="0" presStyleCnt="6"/>
      <dgm:spPr/>
      <dgm:t>
        <a:bodyPr/>
        <a:lstStyle/>
        <a:p>
          <a:endParaRPr lang="en-US"/>
        </a:p>
      </dgm:t>
    </dgm:pt>
    <dgm:pt modelId="{169B043C-BBD1-4A78-A554-4712399FA486}" type="pres">
      <dgm:prSet presAssocID="{D8950E60-A4B0-4FBE-B6D9-2DA3F22F2093}" presName="connTx" presStyleLbl="parChTrans1D2" presStyleIdx="0" presStyleCnt="6"/>
      <dgm:spPr/>
      <dgm:t>
        <a:bodyPr/>
        <a:lstStyle/>
        <a:p>
          <a:endParaRPr lang="en-US"/>
        </a:p>
      </dgm:t>
    </dgm:pt>
    <dgm:pt modelId="{CEA5E087-F95D-427B-AB78-1E655C36E754}" type="pres">
      <dgm:prSet presAssocID="{30FDAEEF-4CC8-45E4-8D1D-9AB5F75EE7F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20623F-ACC5-4196-85D4-3EA25214C9A7}" type="pres">
      <dgm:prSet presAssocID="{A2574371-FA8A-471D-BBFA-654FC45910A5}" presName="Name9" presStyleLbl="parChTrans1D2" presStyleIdx="1" presStyleCnt="6"/>
      <dgm:spPr/>
      <dgm:t>
        <a:bodyPr/>
        <a:lstStyle/>
        <a:p>
          <a:endParaRPr lang="en-US"/>
        </a:p>
      </dgm:t>
    </dgm:pt>
    <dgm:pt modelId="{4C7B4FED-4AE9-44A0-B88F-DCE37FE4E73B}" type="pres">
      <dgm:prSet presAssocID="{A2574371-FA8A-471D-BBFA-654FC45910A5}" presName="connTx" presStyleLbl="parChTrans1D2" presStyleIdx="1" presStyleCnt="6"/>
      <dgm:spPr/>
      <dgm:t>
        <a:bodyPr/>
        <a:lstStyle/>
        <a:p>
          <a:endParaRPr lang="en-US"/>
        </a:p>
      </dgm:t>
    </dgm:pt>
    <dgm:pt modelId="{7FED3A61-A3C0-4FE1-9636-12546D55ABAF}" type="pres">
      <dgm:prSet presAssocID="{A540C1E3-7E04-4308-A391-AE57B940AB2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EDC05-20E2-41EE-ABEA-C19F716FEBF8}" type="pres">
      <dgm:prSet presAssocID="{9ECCB5AA-281F-4748-8E25-19D3BEDCFCE6}" presName="Name9" presStyleLbl="parChTrans1D2" presStyleIdx="2" presStyleCnt="6"/>
      <dgm:spPr/>
      <dgm:t>
        <a:bodyPr/>
        <a:lstStyle/>
        <a:p>
          <a:endParaRPr lang="en-US"/>
        </a:p>
      </dgm:t>
    </dgm:pt>
    <dgm:pt modelId="{96286B50-467E-4FD2-96E4-06E0AD4BC47C}" type="pres">
      <dgm:prSet presAssocID="{9ECCB5AA-281F-4748-8E25-19D3BEDCFCE6}" presName="connTx" presStyleLbl="parChTrans1D2" presStyleIdx="2" presStyleCnt="6"/>
      <dgm:spPr/>
      <dgm:t>
        <a:bodyPr/>
        <a:lstStyle/>
        <a:p>
          <a:endParaRPr lang="en-US"/>
        </a:p>
      </dgm:t>
    </dgm:pt>
    <dgm:pt modelId="{7F7BC036-00DC-4F07-9D6A-8D2E30E3AE7C}" type="pres">
      <dgm:prSet presAssocID="{2882F8F4-8276-4627-BB8D-38AB806A96C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5A517-295E-4FA5-B062-AF09C3A5B57F}" type="pres">
      <dgm:prSet presAssocID="{DA19F8C5-1885-4095-8424-CB776982D83F}" presName="Name9" presStyleLbl="parChTrans1D2" presStyleIdx="3" presStyleCnt="6"/>
      <dgm:spPr/>
      <dgm:t>
        <a:bodyPr/>
        <a:lstStyle/>
        <a:p>
          <a:endParaRPr lang="en-US"/>
        </a:p>
      </dgm:t>
    </dgm:pt>
    <dgm:pt modelId="{0373EC58-6320-43F7-8ACC-B619EDA695F9}" type="pres">
      <dgm:prSet presAssocID="{DA19F8C5-1885-4095-8424-CB776982D83F}" presName="connTx" presStyleLbl="parChTrans1D2" presStyleIdx="3" presStyleCnt="6"/>
      <dgm:spPr/>
      <dgm:t>
        <a:bodyPr/>
        <a:lstStyle/>
        <a:p>
          <a:endParaRPr lang="en-US"/>
        </a:p>
      </dgm:t>
    </dgm:pt>
    <dgm:pt modelId="{6457B8B3-E4D4-4A52-81D9-5F724670A163}" type="pres">
      <dgm:prSet presAssocID="{F4E1337E-4B1A-44DA-BAD6-0B2FAD1CC1B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59323-E739-4E1B-87A1-BC48CE2615F8}" type="pres">
      <dgm:prSet presAssocID="{DF6D40A2-4C8C-4AC3-93B8-97B85AC1EA43}" presName="Name9" presStyleLbl="parChTrans1D2" presStyleIdx="4" presStyleCnt="6"/>
      <dgm:spPr/>
      <dgm:t>
        <a:bodyPr/>
        <a:lstStyle/>
        <a:p>
          <a:endParaRPr lang="en-US"/>
        </a:p>
      </dgm:t>
    </dgm:pt>
    <dgm:pt modelId="{A0876EA7-4601-4379-9602-49A095022CC0}" type="pres">
      <dgm:prSet presAssocID="{DF6D40A2-4C8C-4AC3-93B8-97B85AC1EA43}" presName="connTx" presStyleLbl="parChTrans1D2" presStyleIdx="4" presStyleCnt="6"/>
      <dgm:spPr/>
      <dgm:t>
        <a:bodyPr/>
        <a:lstStyle/>
        <a:p>
          <a:endParaRPr lang="en-US"/>
        </a:p>
      </dgm:t>
    </dgm:pt>
    <dgm:pt modelId="{B54CF623-A16C-4BA1-B26F-EF98577CEA84}" type="pres">
      <dgm:prSet presAssocID="{1CD634DB-865B-407F-B6D8-412F71E9094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F227E-E6E8-41C4-B6BC-7FACF883AF49}" type="pres">
      <dgm:prSet presAssocID="{FEA5D40F-AC14-4A8C-AE05-1D0D7AD1DBB1}" presName="Name9" presStyleLbl="parChTrans1D2" presStyleIdx="5" presStyleCnt="6"/>
      <dgm:spPr/>
      <dgm:t>
        <a:bodyPr/>
        <a:lstStyle/>
        <a:p>
          <a:endParaRPr lang="en-US"/>
        </a:p>
      </dgm:t>
    </dgm:pt>
    <dgm:pt modelId="{1A6D4D19-0177-4C6B-9246-BE3528D251E9}" type="pres">
      <dgm:prSet presAssocID="{FEA5D40F-AC14-4A8C-AE05-1D0D7AD1DBB1}" presName="connTx" presStyleLbl="parChTrans1D2" presStyleIdx="5" presStyleCnt="6"/>
      <dgm:spPr/>
      <dgm:t>
        <a:bodyPr/>
        <a:lstStyle/>
        <a:p>
          <a:endParaRPr lang="en-US"/>
        </a:p>
      </dgm:t>
    </dgm:pt>
    <dgm:pt modelId="{998EE64C-B3D7-405C-B650-5A55AEB01ABC}" type="pres">
      <dgm:prSet presAssocID="{20103690-369B-4212-9C76-684332112C1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E8F7A8-A31F-4480-A49F-336B09789D44}" srcId="{9CD1FC4C-8540-480F-AE73-D25A93797B8C}" destId="{2882F8F4-8276-4627-BB8D-38AB806A96C7}" srcOrd="2" destOrd="0" parTransId="{9ECCB5AA-281F-4748-8E25-19D3BEDCFCE6}" sibTransId="{79CC16F4-6E7B-4AA8-8705-81E7BF06B616}"/>
    <dgm:cxn modelId="{CAEDD8A1-5F71-4A42-85F3-EB9153DA2628}" type="presOf" srcId="{FEA5D40F-AC14-4A8C-AE05-1D0D7AD1DBB1}" destId="{1A6D4D19-0177-4C6B-9246-BE3528D251E9}" srcOrd="1" destOrd="0" presId="urn:microsoft.com/office/officeart/2005/8/layout/radial1"/>
    <dgm:cxn modelId="{16CA59C3-0A2D-4EBC-8E22-56686909430D}" type="presOf" srcId="{FEA5D40F-AC14-4A8C-AE05-1D0D7AD1DBB1}" destId="{1C6F227E-E6E8-41C4-B6BC-7FACF883AF49}" srcOrd="0" destOrd="0" presId="urn:microsoft.com/office/officeart/2005/8/layout/radial1"/>
    <dgm:cxn modelId="{81B8ABAE-003A-442E-BCE4-D6C1039BFD56}" srcId="{9CD1FC4C-8540-480F-AE73-D25A93797B8C}" destId="{30FDAEEF-4CC8-45E4-8D1D-9AB5F75EE7F6}" srcOrd="0" destOrd="0" parTransId="{D8950E60-A4B0-4FBE-B6D9-2DA3F22F2093}" sibTransId="{26DD0DC5-44F2-43A2-A86A-CF5F6EA7AF0D}"/>
    <dgm:cxn modelId="{1AFEEB42-A237-406E-AF13-9BCF74F9DE64}" type="presOf" srcId="{DF6D40A2-4C8C-4AC3-93B8-97B85AC1EA43}" destId="{90859323-E739-4E1B-87A1-BC48CE2615F8}" srcOrd="0" destOrd="0" presId="urn:microsoft.com/office/officeart/2005/8/layout/radial1"/>
    <dgm:cxn modelId="{57DF97F0-17BA-434E-A204-0C5E94B84233}" srcId="{9CD1FC4C-8540-480F-AE73-D25A93797B8C}" destId="{1CD634DB-865B-407F-B6D8-412F71E90946}" srcOrd="4" destOrd="0" parTransId="{DF6D40A2-4C8C-4AC3-93B8-97B85AC1EA43}" sibTransId="{246843FB-30E9-4871-A69F-44D2F9F97409}"/>
    <dgm:cxn modelId="{2F09698B-E5C7-4498-A9E6-D889B533D99A}" srcId="{9CD1FC4C-8540-480F-AE73-D25A93797B8C}" destId="{F4E1337E-4B1A-44DA-BAD6-0B2FAD1CC1BA}" srcOrd="3" destOrd="0" parTransId="{DA19F8C5-1885-4095-8424-CB776982D83F}" sibTransId="{D8408A39-CA33-42BC-AA1B-DA5A3F97B79D}"/>
    <dgm:cxn modelId="{9746B259-0E66-4024-8847-2DCD50D94B9C}" type="presOf" srcId="{9ECCB5AA-281F-4748-8E25-19D3BEDCFCE6}" destId="{96286B50-467E-4FD2-96E4-06E0AD4BC47C}" srcOrd="1" destOrd="0" presId="urn:microsoft.com/office/officeart/2005/8/layout/radial1"/>
    <dgm:cxn modelId="{477D1B38-D4E6-4ED5-9E3A-FF2A7C8039A3}" type="presOf" srcId="{D8950E60-A4B0-4FBE-B6D9-2DA3F22F2093}" destId="{169B043C-BBD1-4A78-A554-4712399FA486}" srcOrd="1" destOrd="0" presId="urn:microsoft.com/office/officeart/2005/8/layout/radial1"/>
    <dgm:cxn modelId="{C65B9FFC-4564-4E59-96A9-06CEC9E6D853}" srcId="{9CD1FC4C-8540-480F-AE73-D25A93797B8C}" destId="{A540C1E3-7E04-4308-A391-AE57B940AB22}" srcOrd="1" destOrd="0" parTransId="{A2574371-FA8A-471D-BBFA-654FC45910A5}" sibTransId="{E3E8773D-379C-4D68-85A1-677F2D7CDD82}"/>
    <dgm:cxn modelId="{4992E161-94DC-49BF-9880-1551B1458994}" type="presOf" srcId="{A2574371-FA8A-471D-BBFA-654FC45910A5}" destId="{4C7B4FED-4AE9-44A0-B88F-DCE37FE4E73B}" srcOrd="1" destOrd="0" presId="urn:microsoft.com/office/officeart/2005/8/layout/radial1"/>
    <dgm:cxn modelId="{0AF40429-F69C-48CB-B899-789121FC83E7}" type="presOf" srcId="{9ECCB5AA-281F-4748-8E25-19D3BEDCFCE6}" destId="{CD5EDC05-20E2-41EE-ABEA-C19F716FEBF8}" srcOrd="0" destOrd="0" presId="urn:microsoft.com/office/officeart/2005/8/layout/radial1"/>
    <dgm:cxn modelId="{CB7FEBD3-1BA7-40D6-96CB-CA281CED14A5}" type="presOf" srcId="{A2574371-FA8A-471D-BBFA-654FC45910A5}" destId="{BF20623F-ACC5-4196-85D4-3EA25214C9A7}" srcOrd="0" destOrd="0" presId="urn:microsoft.com/office/officeart/2005/8/layout/radial1"/>
    <dgm:cxn modelId="{597CBEF9-FC1A-4923-8291-A3B724238D38}" type="presOf" srcId="{DF6D40A2-4C8C-4AC3-93B8-97B85AC1EA43}" destId="{A0876EA7-4601-4379-9602-49A095022CC0}" srcOrd="1" destOrd="0" presId="urn:microsoft.com/office/officeart/2005/8/layout/radial1"/>
    <dgm:cxn modelId="{7E2E4D04-FC27-4B7A-8A30-98716213A685}" type="presOf" srcId="{9CD1FC4C-8540-480F-AE73-D25A93797B8C}" destId="{9265F8ED-7F92-4531-8AA0-4A27CE40FE60}" srcOrd="0" destOrd="0" presId="urn:microsoft.com/office/officeart/2005/8/layout/radial1"/>
    <dgm:cxn modelId="{28272B10-96A1-47A4-B12A-B454463D54DD}" type="presOf" srcId="{DA19F8C5-1885-4095-8424-CB776982D83F}" destId="{EE55A517-295E-4FA5-B062-AF09C3A5B57F}" srcOrd="0" destOrd="0" presId="urn:microsoft.com/office/officeart/2005/8/layout/radial1"/>
    <dgm:cxn modelId="{96D2288C-3047-444A-A088-A295A610D2C3}" type="presOf" srcId="{DA19F8C5-1885-4095-8424-CB776982D83F}" destId="{0373EC58-6320-43F7-8ACC-B619EDA695F9}" srcOrd="1" destOrd="0" presId="urn:microsoft.com/office/officeart/2005/8/layout/radial1"/>
    <dgm:cxn modelId="{CB199E04-0D1E-4546-B4D1-F194FC3F9F13}" type="presOf" srcId="{F4E1337E-4B1A-44DA-BAD6-0B2FAD1CC1BA}" destId="{6457B8B3-E4D4-4A52-81D9-5F724670A163}" srcOrd="0" destOrd="0" presId="urn:microsoft.com/office/officeart/2005/8/layout/radial1"/>
    <dgm:cxn modelId="{DFA95FCC-1D54-405F-B863-73BCDAEBB16B}" type="presOf" srcId="{832BF51B-0772-4D80-A77E-89ED06E9E0F4}" destId="{07EA8955-01C5-449D-A5B6-477006DF341B}" srcOrd="0" destOrd="0" presId="urn:microsoft.com/office/officeart/2005/8/layout/radial1"/>
    <dgm:cxn modelId="{AFF3AB8A-F162-405B-8075-A96094166E82}" type="presOf" srcId="{D8950E60-A4B0-4FBE-B6D9-2DA3F22F2093}" destId="{0BFDA1FD-6F01-4BE3-81AD-920FACD6C3A2}" srcOrd="0" destOrd="0" presId="urn:microsoft.com/office/officeart/2005/8/layout/radial1"/>
    <dgm:cxn modelId="{6F08057D-B640-47D3-8090-BD5153473800}" type="presOf" srcId="{1CD634DB-865B-407F-B6D8-412F71E90946}" destId="{B54CF623-A16C-4BA1-B26F-EF98577CEA84}" srcOrd="0" destOrd="0" presId="urn:microsoft.com/office/officeart/2005/8/layout/radial1"/>
    <dgm:cxn modelId="{A64F6B93-715C-474F-B461-A55DEAE2951D}" type="presOf" srcId="{A540C1E3-7E04-4308-A391-AE57B940AB22}" destId="{7FED3A61-A3C0-4FE1-9636-12546D55ABAF}" srcOrd="0" destOrd="0" presId="urn:microsoft.com/office/officeart/2005/8/layout/radial1"/>
    <dgm:cxn modelId="{C7680B16-B10E-4E02-A31F-EAC52341D0A0}" type="presOf" srcId="{30FDAEEF-4CC8-45E4-8D1D-9AB5F75EE7F6}" destId="{CEA5E087-F95D-427B-AB78-1E655C36E754}" srcOrd="0" destOrd="0" presId="urn:microsoft.com/office/officeart/2005/8/layout/radial1"/>
    <dgm:cxn modelId="{7CD8E802-9EBF-4692-9C0E-DF6A95CB7923}" srcId="{9CD1FC4C-8540-480F-AE73-D25A93797B8C}" destId="{20103690-369B-4212-9C76-684332112C16}" srcOrd="5" destOrd="0" parTransId="{FEA5D40F-AC14-4A8C-AE05-1D0D7AD1DBB1}" sibTransId="{9402A298-FB13-448B-9C28-E6E280F7138E}"/>
    <dgm:cxn modelId="{74E267A1-C6AD-4970-B84D-D4611AD5AC9C}" type="presOf" srcId="{20103690-369B-4212-9C76-684332112C16}" destId="{998EE64C-B3D7-405C-B650-5A55AEB01ABC}" srcOrd="0" destOrd="0" presId="urn:microsoft.com/office/officeart/2005/8/layout/radial1"/>
    <dgm:cxn modelId="{19B9B47A-1940-4C8E-8D9F-1F7D9627AB5D}" type="presOf" srcId="{2882F8F4-8276-4627-BB8D-38AB806A96C7}" destId="{7F7BC036-00DC-4F07-9D6A-8D2E30E3AE7C}" srcOrd="0" destOrd="0" presId="urn:microsoft.com/office/officeart/2005/8/layout/radial1"/>
    <dgm:cxn modelId="{D1BC5B54-5A44-4C9E-BCD8-144BB2185AE6}" srcId="{832BF51B-0772-4D80-A77E-89ED06E9E0F4}" destId="{9CD1FC4C-8540-480F-AE73-D25A93797B8C}" srcOrd="0" destOrd="0" parTransId="{12E8CA0E-750C-49BF-B3F3-835A89BD0F96}" sibTransId="{12230694-4B44-4EFC-A372-CB4D58031284}"/>
    <dgm:cxn modelId="{C830157A-9595-4AF8-97BF-18563F941D73}" type="presParOf" srcId="{07EA8955-01C5-449D-A5B6-477006DF341B}" destId="{9265F8ED-7F92-4531-8AA0-4A27CE40FE60}" srcOrd="0" destOrd="0" presId="urn:microsoft.com/office/officeart/2005/8/layout/radial1"/>
    <dgm:cxn modelId="{90185E35-2103-49AE-87A6-776D353C3EB6}" type="presParOf" srcId="{07EA8955-01C5-449D-A5B6-477006DF341B}" destId="{0BFDA1FD-6F01-4BE3-81AD-920FACD6C3A2}" srcOrd="1" destOrd="0" presId="urn:microsoft.com/office/officeart/2005/8/layout/radial1"/>
    <dgm:cxn modelId="{D88B3B0B-EF0B-4610-A15E-63331630D456}" type="presParOf" srcId="{0BFDA1FD-6F01-4BE3-81AD-920FACD6C3A2}" destId="{169B043C-BBD1-4A78-A554-4712399FA486}" srcOrd="0" destOrd="0" presId="urn:microsoft.com/office/officeart/2005/8/layout/radial1"/>
    <dgm:cxn modelId="{0009407C-B5FD-44EA-AFD1-64F7B0BD92A1}" type="presParOf" srcId="{07EA8955-01C5-449D-A5B6-477006DF341B}" destId="{CEA5E087-F95D-427B-AB78-1E655C36E754}" srcOrd="2" destOrd="0" presId="urn:microsoft.com/office/officeart/2005/8/layout/radial1"/>
    <dgm:cxn modelId="{531C4C48-5C85-4E4E-94A1-5AC43E838DE4}" type="presParOf" srcId="{07EA8955-01C5-449D-A5B6-477006DF341B}" destId="{BF20623F-ACC5-4196-85D4-3EA25214C9A7}" srcOrd="3" destOrd="0" presId="urn:microsoft.com/office/officeart/2005/8/layout/radial1"/>
    <dgm:cxn modelId="{C6F14CE4-5496-44CB-AB8F-1F447EA2719D}" type="presParOf" srcId="{BF20623F-ACC5-4196-85D4-3EA25214C9A7}" destId="{4C7B4FED-4AE9-44A0-B88F-DCE37FE4E73B}" srcOrd="0" destOrd="0" presId="urn:microsoft.com/office/officeart/2005/8/layout/radial1"/>
    <dgm:cxn modelId="{806903F1-7BDA-4550-9097-A1493B3D9BC7}" type="presParOf" srcId="{07EA8955-01C5-449D-A5B6-477006DF341B}" destId="{7FED3A61-A3C0-4FE1-9636-12546D55ABAF}" srcOrd="4" destOrd="0" presId="urn:microsoft.com/office/officeart/2005/8/layout/radial1"/>
    <dgm:cxn modelId="{6A3967A3-B4F3-45D3-B62C-14A005C833AE}" type="presParOf" srcId="{07EA8955-01C5-449D-A5B6-477006DF341B}" destId="{CD5EDC05-20E2-41EE-ABEA-C19F716FEBF8}" srcOrd="5" destOrd="0" presId="urn:microsoft.com/office/officeart/2005/8/layout/radial1"/>
    <dgm:cxn modelId="{06442B94-158B-401C-86FC-F10E4840D7F2}" type="presParOf" srcId="{CD5EDC05-20E2-41EE-ABEA-C19F716FEBF8}" destId="{96286B50-467E-4FD2-96E4-06E0AD4BC47C}" srcOrd="0" destOrd="0" presId="urn:microsoft.com/office/officeart/2005/8/layout/radial1"/>
    <dgm:cxn modelId="{C31E2D1E-254F-4686-89FA-D1BFEEB9A913}" type="presParOf" srcId="{07EA8955-01C5-449D-A5B6-477006DF341B}" destId="{7F7BC036-00DC-4F07-9D6A-8D2E30E3AE7C}" srcOrd="6" destOrd="0" presId="urn:microsoft.com/office/officeart/2005/8/layout/radial1"/>
    <dgm:cxn modelId="{C7197FC4-DB64-4D66-91B4-7E314C36093B}" type="presParOf" srcId="{07EA8955-01C5-449D-A5B6-477006DF341B}" destId="{EE55A517-295E-4FA5-B062-AF09C3A5B57F}" srcOrd="7" destOrd="0" presId="urn:microsoft.com/office/officeart/2005/8/layout/radial1"/>
    <dgm:cxn modelId="{3937D376-F2CB-4104-A49B-D4F10E987F20}" type="presParOf" srcId="{EE55A517-295E-4FA5-B062-AF09C3A5B57F}" destId="{0373EC58-6320-43F7-8ACC-B619EDA695F9}" srcOrd="0" destOrd="0" presId="urn:microsoft.com/office/officeart/2005/8/layout/radial1"/>
    <dgm:cxn modelId="{E034E01A-B1B0-42BF-AEC1-FDCECA7A8B6A}" type="presParOf" srcId="{07EA8955-01C5-449D-A5B6-477006DF341B}" destId="{6457B8B3-E4D4-4A52-81D9-5F724670A163}" srcOrd="8" destOrd="0" presId="urn:microsoft.com/office/officeart/2005/8/layout/radial1"/>
    <dgm:cxn modelId="{5A98923D-0A98-4C6A-87AB-BF13CB67B150}" type="presParOf" srcId="{07EA8955-01C5-449D-A5B6-477006DF341B}" destId="{90859323-E739-4E1B-87A1-BC48CE2615F8}" srcOrd="9" destOrd="0" presId="urn:microsoft.com/office/officeart/2005/8/layout/radial1"/>
    <dgm:cxn modelId="{B4147349-97B0-425A-AC56-8D9FE773BBFB}" type="presParOf" srcId="{90859323-E739-4E1B-87A1-BC48CE2615F8}" destId="{A0876EA7-4601-4379-9602-49A095022CC0}" srcOrd="0" destOrd="0" presId="urn:microsoft.com/office/officeart/2005/8/layout/radial1"/>
    <dgm:cxn modelId="{41ACC47B-872F-4B38-A173-E0F11D47D19B}" type="presParOf" srcId="{07EA8955-01C5-449D-A5B6-477006DF341B}" destId="{B54CF623-A16C-4BA1-B26F-EF98577CEA84}" srcOrd="10" destOrd="0" presId="urn:microsoft.com/office/officeart/2005/8/layout/radial1"/>
    <dgm:cxn modelId="{2420BCD5-D8EC-4F6A-A7D0-C63C0042A12D}" type="presParOf" srcId="{07EA8955-01C5-449D-A5B6-477006DF341B}" destId="{1C6F227E-E6E8-41C4-B6BC-7FACF883AF49}" srcOrd="11" destOrd="0" presId="urn:microsoft.com/office/officeart/2005/8/layout/radial1"/>
    <dgm:cxn modelId="{6A03A263-CCB4-4B5A-847C-C156FE0232BD}" type="presParOf" srcId="{1C6F227E-E6E8-41C4-B6BC-7FACF883AF49}" destId="{1A6D4D19-0177-4C6B-9246-BE3528D251E9}" srcOrd="0" destOrd="0" presId="urn:microsoft.com/office/officeart/2005/8/layout/radial1"/>
    <dgm:cxn modelId="{5499D2CF-8219-4F87-AB28-6921BB7137B9}" type="presParOf" srcId="{07EA8955-01C5-449D-A5B6-477006DF341B}" destId="{998EE64C-B3D7-405C-B650-5A55AEB01ABC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2BF51B-0772-4D80-A77E-89ED06E9E0F4}" type="doc">
      <dgm:prSet loTypeId="urn:microsoft.com/office/officeart/2005/8/layout/radial1" loCatId="cycle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CD1FC4C-8540-480F-AE73-D25A93797B8C}">
      <dgm:prSet phldrT="[Text]"/>
      <dgm:spPr/>
      <dgm:t>
        <a:bodyPr/>
        <a:lstStyle/>
        <a:p>
          <a:r>
            <a:rPr lang="en-GB" dirty="0" smtClean="0"/>
            <a:t>STP</a:t>
          </a:r>
          <a:endParaRPr lang="en-US" dirty="0"/>
        </a:p>
      </dgm:t>
    </dgm:pt>
    <dgm:pt modelId="{12E8CA0E-750C-49BF-B3F3-835A89BD0F96}" type="parTrans" cxnId="{D1BC5B54-5A44-4C9E-BCD8-144BB2185AE6}">
      <dgm:prSet/>
      <dgm:spPr/>
      <dgm:t>
        <a:bodyPr/>
        <a:lstStyle/>
        <a:p>
          <a:endParaRPr lang="en-US"/>
        </a:p>
      </dgm:t>
    </dgm:pt>
    <dgm:pt modelId="{12230694-4B44-4EFC-A372-CB4D58031284}" type="sibTrans" cxnId="{D1BC5B54-5A44-4C9E-BCD8-144BB2185AE6}">
      <dgm:prSet/>
      <dgm:spPr/>
      <dgm:t>
        <a:bodyPr/>
        <a:lstStyle/>
        <a:p>
          <a:endParaRPr lang="en-US"/>
        </a:p>
      </dgm:t>
    </dgm:pt>
    <dgm:pt modelId="{30FDAEEF-4CC8-45E4-8D1D-9AB5F75EE7F6}">
      <dgm:prSet phldrT="[Text]"/>
      <dgm:spPr/>
      <dgm:t>
        <a:bodyPr/>
        <a:lstStyle/>
        <a:p>
          <a:r>
            <a:rPr lang="en-GB" dirty="0" smtClean="0"/>
            <a:t>What</a:t>
          </a:r>
          <a:endParaRPr lang="en-US" dirty="0"/>
        </a:p>
      </dgm:t>
    </dgm:pt>
    <dgm:pt modelId="{D8950E60-A4B0-4FBE-B6D9-2DA3F22F2093}" type="parTrans" cxnId="{81B8ABAE-003A-442E-BCE4-D6C1039BFD56}">
      <dgm:prSet/>
      <dgm:spPr/>
      <dgm:t>
        <a:bodyPr/>
        <a:lstStyle/>
        <a:p>
          <a:endParaRPr lang="en-US"/>
        </a:p>
      </dgm:t>
    </dgm:pt>
    <dgm:pt modelId="{26DD0DC5-44F2-43A2-A86A-CF5F6EA7AF0D}" type="sibTrans" cxnId="{81B8ABAE-003A-442E-BCE4-D6C1039BFD56}">
      <dgm:prSet/>
      <dgm:spPr/>
      <dgm:t>
        <a:bodyPr/>
        <a:lstStyle/>
        <a:p>
          <a:endParaRPr lang="en-US"/>
        </a:p>
      </dgm:t>
    </dgm:pt>
    <dgm:pt modelId="{A540C1E3-7E04-4308-A391-AE57B940AB22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Where from</a:t>
          </a:r>
          <a:endParaRPr lang="en-US" dirty="0"/>
        </a:p>
      </dgm:t>
    </dgm:pt>
    <dgm:pt modelId="{A2574371-FA8A-471D-BBFA-654FC45910A5}" type="parTrans" cxnId="{C65B9FFC-4564-4E59-96A9-06CEC9E6D853}">
      <dgm:prSet/>
      <dgm:spPr/>
      <dgm:t>
        <a:bodyPr/>
        <a:lstStyle/>
        <a:p>
          <a:endParaRPr lang="en-US"/>
        </a:p>
      </dgm:t>
    </dgm:pt>
    <dgm:pt modelId="{E3E8773D-379C-4D68-85A1-677F2D7CDD82}" type="sibTrans" cxnId="{C65B9FFC-4564-4E59-96A9-06CEC9E6D853}">
      <dgm:prSet/>
      <dgm:spPr/>
      <dgm:t>
        <a:bodyPr/>
        <a:lstStyle/>
        <a:p>
          <a:endParaRPr lang="en-US"/>
        </a:p>
      </dgm:t>
    </dgm:pt>
    <dgm:pt modelId="{2882F8F4-8276-4627-BB8D-38AB806A96C7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Where to</a:t>
          </a:r>
          <a:endParaRPr lang="en-US" dirty="0"/>
        </a:p>
      </dgm:t>
    </dgm:pt>
    <dgm:pt modelId="{9ECCB5AA-281F-4748-8E25-19D3BEDCFCE6}" type="parTrans" cxnId="{35E8F7A8-A31F-4480-A49F-336B09789D44}">
      <dgm:prSet/>
      <dgm:spPr/>
      <dgm:t>
        <a:bodyPr/>
        <a:lstStyle/>
        <a:p>
          <a:endParaRPr lang="en-US"/>
        </a:p>
      </dgm:t>
    </dgm:pt>
    <dgm:pt modelId="{79CC16F4-6E7B-4AA8-8705-81E7BF06B616}" type="sibTrans" cxnId="{35E8F7A8-A31F-4480-A49F-336B09789D44}">
      <dgm:prSet/>
      <dgm:spPr/>
      <dgm:t>
        <a:bodyPr/>
        <a:lstStyle/>
        <a:p>
          <a:endParaRPr lang="en-US"/>
        </a:p>
      </dgm:t>
    </dgm:pt>
    <dgm:pt modelId="{F4E1337E-4B1A-44DA-BAD6-0B2FAD1CC1BA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How</a:t>
          </a:r>
          <a:endParaRPr lang="en-US" dirty="0"/>
        </a:p>
      </dgm:t>
    </dgm:pt>
    <dgm:pt modelId="{DA19F8C5-1885-4095-8424-CB776982D83F}" type="parTrans" cxnId="{2F09698B-E5C7-4498-A9E6-D889B533D99A}">
      <dgm:prSet/>
      <dgm:spPr/>
      <dgm:t>
        <a:bodyPr/>
        <a:lstStyle/>
        <a:p>
          <a:endParaRPr lang="en-US"/>
        </a:p>
      </dgm:t>
    </dgm:pt>
    <dgm:pt modelId="{D8408A39-CA33-42BC-AA1B-DA5A3F97B79D}" type="sibTrans" cxnId="{2F09698B-E5C7-4498-A9E6-D889B533D99A}">
      <dgm:prSet/>
      <dgm:spPr/>
      <dgm:t>
        <a:bodyPr/>
        <a:lstStyle/>
        <a:p>
          <a:endParaRPr lang="en-US"/>
        </a:p>
      </dgm:t>
    </dgm:pt>
    <dgm:pt modelId="{1CD634DB-865B-407F-B6D8-412F71E90946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Mistakes</a:t>
          </a:r>
          <a:endParaRPr lang="en-US" dirty="0"/>
        </a:p>
      </dgm:t>
    </dgm:pt>
    <dgm:pt modelId="{DF6D40A2-4C8C-4AC3-93B8-97B85AC1EA43}" type="parTrans" cxnId="{57DF97F0-17BA-434E-A204-0C5E94B84233}">
      <dgm:prSet/>
      <dgm:spPr/>
      <dgm:t>
        <a:bodyPr/>
        <a:lstStyle/>
        <a:p>
          <a:endParaRPr lang="en-US"/>
        </a:p>
      </dgm:t>
    </dgm:pt>
    <dgm:pt modelId="{246843FB-30E9-4871-A69F-44D2F9F97409}" type="sibTrans" cxnId="{57DF97F0-17BA-434E-A204-0C5E94B84233}">
      <dgm:prSet/>
      <dgm:spPr/>
      <dgm:t>
        <a:bodyPr/>
        <a:lstStyle/>
        <a:p>
          <a:endParaRPr lang="en-US"/>
        </a:p>
      </dgm:t>
    </dgm:pt>
    <dgm:pt modelId="{20103690-369B-4212-9C76-684332112C16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Main choices</a:t>
          </a:r>
          <a:endParaRPr lang="en-US" dirty="0"/>
        </a:p>
      </dgm:t>
    </dgm:pt>
    <dgm:pt modelId="{FEA5D40F-AC14-4A8C-AE05-1D0D7AD1DBB1}" type="parTrans" cxnId="{7CD8E802-9EBF-4692-9C0E-DF6A95CB7923}">
      <dgm:prSet/>
      <dgm:spPr/>
      <dgm:t>
        <a:bodyPr/>
        <a:lstStyle/>
        <a:p>
          <a:endParaRPr lang="en-US"/>
        </a:p>
      </dgm:t>
    </dgm:pt>
    <dgm:pt modelId="{9402A298-FB13-448B-9C28-E6E280F7138E}" type="sibTrans" cxnId="{7CD8E802-9EBF-4692-9C0E-DF6A95CB7923}">
      <dgm:prSet/>
      <dgm:spPr/>
      <dgm:t>
        <a:bodyPr/>
        <a:lstStyle/>
        <a:p>
          <a:endParaRPr lang="en-US"/>
        </a:p>
      </dgm:t>
    </dgm:pt>
    <dgm:pt modelId="{07EA8955-01C5-449D-A5B6-477006DF341B}" type="pres">
      <dgm:prSet presAssocID="{832BF51B-0772-4D80-A77E-89ED06E9E0F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65F8ED-7F92-4531-8AA0-4A27CE40FE60}" type="pres">
      <dgm:prSet presAssocID="{9CD1FC4C-8540-480F-AE73-D25A93797B8C}" presName="centerShape" presStyleLbl="node0" presStyleIdx="0" presStyleCnt="1"/>
      <dgm:spPr/>
      <dgm:t>
        <a:bodyPr/>
        <a:lstStyle/>
        <a:p>
          <a:endParaRPr lang="en-US"/>
        </a:p>
      </dgm:t>
    </dgm:pt>
    <dgm:pt modelId="{0BFDA1FD-6F01-4BE3-81AD-920FACD6C3A2}" type="pres">
      <dgm:prSet presAssocID="{D8950E60-A4B0-4FBE-B6D9-2DA3F22F2093}" presName="Name9" presStyleLbl="parChTrans1D2" presStyleIdx="0" presStyleCnt="6"/>
      <dgm:spPr/>
      <dgm:t>
        <a:bodyPr/>
        <a:lstStyle/>
        <a:p>
          <a:endParaRPr lang="en-US"/>
        </a:p>
      </dgm:t>
    </dgm:pt>
    <dgm:pt modelId="{169B043C-BBD1-4A78-A554-4712399FA486}" type="pres">
      <dgm:prSet presAssocID="{D8950E60-A4B0-4FBE-B6D9-2DA3F22F2093}" presName="connTx" presStyleLbl="parChTrans1D2" presStyleIdx="0" presStyleCnt="6"/>
      <dgm:spPr/>
      <dgm:t>
        <a:bodyPr/>
        <a:lstStyle/>
        <a:p>
          <a:endParaRPr lang="en-US"/>
        </a:p>
      </dgm:t>
    </dgm:pt>
    <dgm:pt modelId="{CEA5E087-F95D-427B-AB78-1E655C36E754}" type="pres">
      <dgm:prSet presAssocID="{30FDAEEF-4CC8-45E4-8D1D-9AB5F75EE7F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20623F-ACC5-4196-85D4-3EA25214C9A7}" type="pres">
      <dgm:prSet presAssocID="{A2574371-FA8A-471D-BBFA-654FC45910A5}" presName="Name9" presStyleLbl="parChTrans1D2" presStyleIdx="1" presStyleCnt="6"/>
      <dgm:spPr/>
      <dgm:t>
        <a:bodyPr/>
        <a:lstStyle/>
        <a:p>
          <a:endParaRPr lang="en-US"/>
        </a:p>
      </dgm:t>
    </dgm:pt>
    <dgm:pt modelId="{4C7B4FED-4AE9-44A0-B88F-DCE37FE4E73B}" type="pres">
      <dgm:prSet presAssocID="{A2574371-FA8A-471D-BBFA-654FC45910A5}" presName="connTx" presStyleLbl="parChTrans1D2" presStyleIdx="1" presStyleCnt="6"/>
      <dgm:spPr/>
      <dgm:t>
        <a:bodyPr/>
        <a:lstStyle/>
        <a:p>
          <a:endParaRPr lang="en-US"/>
        </a:p>
      </dgm:t>
    </dgm:pt>
    <dgm:pt modelId="{7FED3A61-A3C0-4FE1-9636-12546D55ABAF}" type="pres">
      <dgm:prSet presAssocID="{A540C1E3-7E04-4308-A391-AE57B940AB2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EDC05-20E2-41EE-ABEA-C19F716FEBF8}" type="pres">
      <dgm:prSet presAssocID="{9ECCB5AA-281F-4748-8E25-19D3BEDCFCE6}" presName="Name9" presStyleLbl="parChTrans1D2" presStyleIdx="2" presStyleCnt="6"/>
      <dgm:spPr/>
      <dgm:t>
        <a:bodyPr/>
        <a:lstStyle/>
        <a:p>
          <a:endParaRPr lang="en-US"/>
        </a:p>
      </dgm:t>
    </dgm:pt>
    <dgm:pt modelId="{96286B50-467E-4FD2-96E4-06E0AD4BC47C}" type="pres">
      <dgm:prSet presAssocID="{9ECCB5AA-281F-4748-8E25-19D3BEDCFCE6}" presName="connTx" presStyleLbl="parChTrans1D2" presStyleIdx="2" presStyleCnt="6"/>
      <dgm:spPr/>
      <dgm:t>
        <a:bodyPr/>
        <a:lstStyle/>
        <a:p>
          <a:endParaRPr lang="en-US"/>
        </a:p>
      </dgm:t>
    </dgm:pt>
    <dgm:pt modelId="{7F7BC036-00DC-4F07-9D6A-8D2E30E3AE7C}" type="pres">
      <dgm:prSet presAssocID="{2882F8F4-8276-4627-BB8D-38AB806A96C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5A517-295E-4FA5-B062-AF09C3A5B57F}" type="pres">
      <dgm:prSet presAssocID="{DA19F8C5-1885-4095-8424-CB776982D83F}" presName="Name9" presStyleLbl="parChTrans1D2" presStyleIdx="3" presStyleCnt="6"/>
      <dgm:spPr/>
      <dgm:t>
        <a:bodyPr/>
        <a:lstStyle/>
        <a:p>
          <a:endParaRPr lang="en-US"/>
        </a:p>
      </dgm:t>
    </dgm:pt>
    <dgm:pt modelId="{0373EC58-6320-43F7-8ACC-B619EDA695F9}" type="pres">
      <dgm:prSet presAssocID="{DA19F8C5-1885-4095-8424-CB776982D83F}" presName="connTx" presStyleLbl="parChTrans1D2" presStyleIdx="3" presStyleCnt="6"/>
      <dgm:spPr/>
      <dgm:t>
        <a:bodyPr/>
        <a:lstStyle/>
        <a:p>
          <a:endParaRPr lang="en-US"/>
        </a:p>
      </dgm:t>
    </dgm:pt>
    <dgm:pt modelId="{6457B8B3-E4D4-4A52-81D9-5F724670A163}" type="pres">
      <dgm:prSet presAssocID="{F4E1337E-4B1A-44DA-BAD6-0B2FAD1CC1B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59323-E739-4E1B-87A1-BC48CE2615F8}" type="pres">
      <dgm:prSet presAssocID="{DF6D40A2-4C8C-4AC3-93B8-97B85AC1EA43}" presName="Name9" presStyleLbl="parChTrans1D2" presStyleIdx="4" presStyleCnt="6"/>
      <dgm:spPr/>
      <dgm:t>
        <a:bodyPr/>
        <a:lstStyle/>
        <a:p>
          <a:endParaRPr lang="en-US"/>
        </a:p>
      </dgm:t>
    </dgm:pt>
    <dgm:pt modelId="{A0876EA7-4601-4379-9602-49A095022CC0}" type="pres">
      <dgm:prSet presAssocID="{DF6D40A2-4C8C-4AC3-93B8-97B85AC1EA43}" presName="connTx" presStyleLbl="parChTrans1D2" presStyleIdx="4" presStyleCnt="6"/>
      <dgm:spPr/>
      <dgm:t>
        <a:bodyPr/>
        <a:lstStyle/>
        <a:p>
          <a:endParaRPr lang="en-US"/>
        </a:p>
      </dgm:t>
    </dgm:pt>
    <dgm:pt modelId="{B54CF623-A16C-4BA1-B26F-EF98577CEA84}" type="pres">
      <dgm:prSet presAssocID="{1CD634DB-865B-407F-B6D8-412F71E9094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F227E-E6E8-41C4-B6BC-7FACF883AF49}" type="pres">
      <dgm:prSet presAssocID="{FEA5D40F-AC14-4A8C-AE05-1D0D7AD1DBB1}" presName="Name9" presStyleLbl="parChTrans1D2" presStyleIdx="5" presStyleCnt="6"/>
      <dgm:spPr/>
      <dgm:t>
        <a:bodyPr/>
        <a:lstStyle/>
        <a:p>
          <a:endParaRPr lang="en-US"/>
        </a:p>
      </dgm:t>
    </dgm:pt>
    <dgm:pt modelId="{1A6D4D19-0177-4C6B-9246-BE3528D251E9}" type="pres">
      <dgm:prSet presAssocID="{FEA5D40F-AC14-4A8C-AE05-1D0D7AD1DBB1}" presName="connTx" presStyleLbl="parChTrans1D2" presStyleIdx="5" presStyleCnt="6"/>
      <dgm:spPr/>
      <dgm:t>
        <a:bodyPr/>
        <a:lstStyle/>
        <a:p>
          <a:endParaRPr lang="en-US"/>
        </a:p>
      </dgm:t>
    </dgm:pt>
    <dgm:pt modelId="{998EE64C-B3D7-405C-B650-5A55AEB01ABC}" type="pres">
      <dgm:prSet presAssocID="{20103690-369B-4212-9C76-684332112C1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30409D-AFF6-4DF1-AC39-5FB80330ECC3}" type="presOf" srcId="{9ECCB5AA-281F-4748-8E25-19D3BEDCFCE6}" destId="{96286B50-467E-4FD2-96E4-06E0AD4BC47C}" srcOrd="1" destOrd="0" presId="urn:microsoft.com/office/officeart/2005/8/layout/radial1"/>
    <dgm:cxn modelId="{8D9FB2A6-C1E6-46F7-859E-7818966FDE67}" type="presOf" srcId="{20103690-369B-4212-9C76-684332112C16}" destId="{998EE64C-B3D7-405C-B650-5A55AEB01ABC}" srcOrd="0" destOrd="0" presId="urn:microsoft.com/office/officeart/2005/8/layout/radial1"/>
    <dgm:cxn modelId="{35E8F7A8-A31F-4480-A49F-336B09789D44}" srcId="{9CD1FC4C-8540-480F-AE73-D25A93797B8C}" destId="{2882F8F4-8276-4627-BB8D-38AB806A96C7}" srcOrd="2" destOrd="0" parTransId="{9ECCB5AA-281F-4748-8E25-19D3BEDCFCE6}" sibTransId="{79CC16F4-6E7B-4AA8-8705-81E7BF06B616}"/>
    <dgm:cxn modelId="{E6C4084A-C3DB-4197-A497-13A7D97F07DF}" type="presOf" srcId="{D8950E60-A4B0-4FBE-B6D9-2DA3F22F2093}" destId="{0BFDA1FD-6F01-4BE3-81AD-920FACD6C3A2}" srcOrd="0" destOrd="0" presId="urn:microsoft.com/office/officeart/2005/8/layout/radial1"/>
    <dgm:cxn modelId="{81B8ABAE-003A-442E-BCE4-D6C1039BFD56}" srcId="{9CD1FC4C-8540-480F-AE73-D25A93797B8C}" destId="{30FDAEEF-4CC8-45E4-8D1D-9AB5F75EE7F6}" srcOrd="0" destOrd="0" parTransId="{D8950E60-A4B0-4FBE-B6D9-2DA3F22F2093}" sibTransId="{26DD0DC5-44F2-43A2-A86A-CF5F6EA7AF0D}"/>
    <dgm:cxn modelId="{AE815E2F-BC96-44E7-AC41-EFBB39C135A7}" type="presOf" srcId="{A2574371-FA8A-471D-BBFA-654FC45910A5}" destId="{BF20623F-ACC5-4196-85D4-3EA25214C9A7}" srcOrd="0" destOrd="0" presId="urn:microsoft.com/office/officeart/2005/8/layout/radial1"/>
    <dgm:cxn modelId="{F7D12AA0-6CAC-400D-A379-4D3A43356052}" type="presOf" srcId="{30FDAEEF-4CC8-45E4-8D1D-9AB5F75EE7F6}" destId="{CEA5E087-F95D-427B-AB78-1E655C36E754}" srcOrd="0" destOrd="0" presId="urn:microsoft.com/office/officeart/2005/8/layout/radial1"/>
    <dgm:cxn modelId="{57DF97F0-17BA-434E-A204-0C5E94B84233}" srcId="{9CD1FC4C-8540-480F-AE73-D25A93797B8C}" destId="{1CD634DB-865B-407F-B6D8-412F71E90946}" srcOrd="4" destOrd="0" parTransId="{DF6D40A2-4C8C-4AC3-93B8-97B85AC1EA43}" sibTransId="{246843FB-30E9-4871-A69F-44D2F9F97409}"/>
    <dgm:cxn modelId="{2F09698B-E5C7-4498-A9E6-D889B533D99A}" srcId="{9CD1FC4C-8540-480F-AE73-D25A93797B8C}" destId="{F4E1337E-4B1A-44DA-BAD6-0B2FAD1CC1BA}" srcOrd="3" destOrd="0" parTransId="{DA19F8C5-1885-4095-8424-CB776982D83F}" sibTransId="{D8408A39-CA33-42BC-AA1B-DA5A3F97B79D}"/>
    <dgm:cxn modelId="{47DC493C-3014-4AA4-995A-149DCBE41BC7}" type="presOf" srcId="{2882F8F4-8276-4627-BB8D-38AB806A96C7}" destId="{7F7BC036-00DC-4F07-9D6A-8D2E30E3AE7C}" srcOrd="0" destOrd="0" presId="urn:microsoft.com/office/officeart/2005/8/layout/radial1"/>
    <dgm:cxn modelId="{223BF607-F62E-47CD-AFE4-657D0E4EBBB7}" type="presOf" srcId="{1CD634DB-865B-407F-B6D8-412F71E90946}" destId="{B54CF623-A16C-4BA1-B26F-EF98577CEA84}" srcOrd="0" destOrd="0" presId="urn:microsoft.com/office/officeart/2005/8/layout/radial1"/>
    <dgm:cxn modelId="{C18C232D-6D53-4108-937C-3DD1284E5785}" type="presOf" srcId="{A540C1E3-7E04-4308-A391-AE57B940AB22}" destId="{7FED3A61-A3C0-4FE1-9636-12546D55ABAF}" srcOrd="0" destOrd="0" presId="urn:microsoft.com/office/officeart/2005/8/layout/radial1"/>
    <dgm:cxn modelId="{C65B9FFC-4564-4E59-96A9-06CEC9E6D853}" srcId="{9CD1FC4C-8540-480F-AE73-D25A93797B8C}" destId="{A540C1E3-7E04-4308-A391-AE57B940AB22}" srcOrd="1" destOrd="0" parTransId="{A2574371-FA8A-471D-BBFA-654FC45910A5}" sibTransId="{E3E8773D-379C-4D68-85A1-677F2D7CDD82}"/>
    <dgm:cxn modelId="{0B62055B-383A-45DF-9CE5-003D700D92A3}" type="presOf" srcId="{DA19F8C5-1885-4095-8424-CB776982D83F}" destId="{0373EC58-6320-43F7-8ACC-B619EDA695F9}" srcOrd="1" destOrd="0" presId="urn:microsoft.com/office/officeart/2005/8/layout/radial1"/>
    <dgm:cxn modelId="{EB27EF99-EA9C-4373-97ED-50A60DF64B08}" type="presOf" srcId="{9ECCB5AA-281F-4748-8E25-19D3BEDCFCE6}" destId="{CD5EDC05-20E2-41EE-ABEA-C19F716FEBF8}" srcOrd="0" destOrd="0" presId="urn:microsoft.com/office/officeart/2005/8/layout/radial1"/>
    <dgm:cxn modelId="{C7CE1EDD-0220-45A1-9D48-3987A7C3B382}" type="presOf" srcId="{FEA5D40F-AC14-4A8C-AE05-1D0D7AD1DBB1}" destId="{1A6D4D19-0177-4C6B-9246-BE3528D251E9}" srcOrd="1" destOrd="0" presId="urn:microsoft.com/office/officeart/2005/8/layout/radial1"/>
    <dgm:cxn modelId="{39B664C3-E8A6-4854-9AFB-A07F5D23E290}" type="presOf" srcId="{A2574371-FA8A-471D-BBFA-654FC45910A5}" destId="{4C7B4FED-4AE9-44A0-B88F-DCE37FE4E73B}" srcOrd="1" destOrd="0" presId="urn:microsoft.com/office/officeart/2005/8/layout/radial1"/>
    <dgm:cxn modelId="{2753899E-00F0-4BDD-A75A-ABA036B44142}" type="presOf" srcId="{9CD1FC4C-8540-480F-AE73-D25A93797B8C}" destId="{9265F8ED-7F92-4531-8AA0-4A27CE40FE60}" srcOrd="0" destOrd="0" presId="urn:microsoft.com/office/officeart/2005/8/layout/radial1"/>
    <dgm:cxn modelId="{BA2CE787-6372-4F18-851B-5EA22B418632}" type="presOf" srcId="{DF6D40A2-4C8C-4AC3-93B8-97B85AC1EA43}" destId="{A0876EA7-4601-4379-9602-49A095022CC0}" srcOrd="1" destOrd="0" presId="urn:microsoft.com/office/officeart/2005/8/layout/radial1"/>
    <dgm:cxn modelId="{E594E910-38A2-4236-8BE6-924242FA5B56}" type="presOf" srcId="{DA19F8C5-1885-4095-8424-CB776982D83F}" destId="{EE55A517-295E-4FA5-B062-AF09C3A5B57F}" srcOrd="0" destOrd="0" presId="urn:microsoft.com/office/officeart/2005/8/layout/radial1"/>
    <dgm:cxn modelId="{2F86C5A6-E2E9-4100-8F89-07D11DA5D012}" type="presOf" srcId="{F4E1337E-4B1A-44DA-BAD6-0B2FAD1CC1BA}" destId="{6457B8B3-E4D4-4A52-81D9-5F724670A163}" srcOrd="0" destOrd="0" presId="urn:microsoft.com/office/officeart/2005/8/layout/radial1"/>
    <dgm:cxn modelId="{61687175-B6D2-4B5C-B2CA-8145B6831DDA}" type="presOf" srcId="{D8950E60-A4B0-4FBE-B6D9-2DA3F22F2093}" destId="{169B043C-BBD1-4A78-A554-4712399FA486}" srcOrd="1" destOrd="0" presId="urn:microsoft.com/office/officeart/2005/8/layout/radial1"/>
    <dgm:cxn modelId="{70B08D66-E747-43DC-82C5-E817B59B3B23}" type="presOf" srcId="{DF6D40A2-4C8C-4AC3-93B8-97B85AC1EA43}" destId="{90859323-E739-4E1B-87A1-BC48CE2615F8}" srcOrd="0" destOrd="0" presId="urn:microsoft.com/office/officeart/2005/8/layout/radial1"/>
    <dgm:cxn modelId="{82A97CF3-E269-48B0-A711-8ED4DF57B789}" type="presOf" srcId="{FEA5D40F-AC14-4A8C-AE05-1D0D7AD1DBB1}" destId="{1C6F227E-E6E8-41C4-B6BC-7FACF883AF49}" srcOrd="0" destOrd="0" presId="urn:microsoft.com/office/officeart/2005/8/layout/radial1"/>
    <dgm:cxn modelId="{7CD8E802-9EBF-4692-9C0E-DF6A95CB7923}" srcId="{9CD1FC4C-8540-480F-AE73-D25A93797B8C}" destId="{20103690-369B-4212-9C76-684332112C16}" srcOrd="5" destOrd="0" parTransId="{FEA5D40F-AC14-4A8C-AE05-1D0D7AD1DBB1}" sibTransId="{9402A298-FB13-448B-9C28-E6E280F7138E}"/>
    <dgm:cxn modelId="{F976A52E-A2F9-4CAE-9A66-F52AB0706E7F}" type="presOf" srcId="{832BF51B-0772-4D80-A77E-89ED06E9E0F4}" destId="{07EA8955-01C5-449D-A5B6-477006DF341B}" srcOrd="0" destOrd="0" presId="urn:microsoft.com/office/officeart/2005/8/layout/radial1"/>
    <dgm:cxn modelId="{D1BC5B54-5A44-4C9E-BCD8-144BB2185AE6}" srcId="{832BF51B-0772-4D80-A77E-89ED06E9E0F4}" destId="{9CD1FC4C-8540-480F-AE73-D25A93797B8C}" srcOrd="0" destOrd="0" parTransId="{12E8CA0E-750C-49BF-B3F3-835A89BD0F96}" sibTransId="{12230694-4B44-4EFC-A372-CB4D58031284}"/>
    <dgm:cxn modelId="{BB0FDF59-8014-41A9-951F-E43F54F1485A}" type="presParOf" srcId="{07EA8955-01C5-449D-A5B6-477006DF341B}" destId="{9265F8ED-7F92-4531-8AA0-4A27CE40FE60}" srcOrd="0" destOrd="0" presId="urn:microsoft.com/office/officeart/2005/8/layout/radial1"/>
    <dgm:cxn modelId="{4A226AA4-6ABB-4749-8FD5-FCB6FEE2C1FA}" type="presParOf" srcId="{07EA8955-01C5-449D-A5B6-477006DF341B}" destId="{0BFDA1FD-6F01-4BE3-81AD-920FACD6C3A2}" srcOrd="1" destOrd="0" presId="urn:microsoft.com/office/officeart/2005/8/layout/radial1"/>
    <dgm:cxn modelId="{2128FFE1-8FDE-438E-991B-0468A028D5FD}" type="presParOf" srcId="{0BFDA1FD-6F01-4BE3-81AD-920FACD6C3A2}" destId="{169B043C-BBD1-4A78-A554-4712399FA486}" srcOrd="0" destOrd="0" presId="urn:microsoft.com/office/officeart/2005/8/layout/radial1"/>
    <dgm:cxn modelId="{FFA2AD61-129A-4DF7-B43F-D52062B053AE}" type="presParOf" srcId="{07EA8955-01C5-449D-A5B6-477006DF341B}" destId="{CEA5E087-F95D-427B-AB78-1E655C36E754}" srcOrd="2" destOrd="0" presId="urn:microsoft.com/office/officeart/2005/8/layout/radial1"/>
    <dgm:cxn modelId="{61017D85-6390-42B2-883F-AEB66F55A801}" type="presParOf" srcId="{07EA8955-01C5-449D-A5B6-477006DF341B}" destId="{BF20623F-ACC5-4196-85D4-3EA25214C9A7}" srcOrd="3" destOrd="0" presId="urn:microsoft.com/office/officeart/2005/8/layout/radial1"/>
    <dgm:cxn modelId="{800BDC79-3828-4DF1-A9C1-C5ABA8466E68}" type="presParOf" srcId="{BF20623F-ACC5-4196-85D4-3EA25214C9A7}" destId="{4C7B4FED-4AE9-44A0-B88F-DCE37FE4E73B}" srcOrd="0" destOrd="0" presId="urn:microsoft.com/office/officeart/2005/8/layout/radial1"/>
    <dgm:cxn modelId="{D3C6999D-90F3-4BD7-B03F-50AE383E3E46}" type="presParOf" srcId="{07EA8955-01C5-449D-A5B6-477006DF341B}" destId="{7FED3A61-A3C0-4FE1-9636-12546D55ABAF}" srcOrd="4" destOrd="0" presId="urn:microsoft.com/office/officeart/2005/8/layout/radial1"/>
    <dgm:cxn modelId="{C542A847-796F-44AC-A0EB-27068DB0E064}" type="presParOf" srcId="{07EA8955-01C5-449D-A5B6-477006DF341B}" destId="{CD5EDC05-20E2-41EE-ABEA-C19F716FEBF8}" srcOrd="5" destOrd="0" presId="urn:microsoft.com/office/officeart/2005/8/layout/radial1"/>
    <dgm:cxn modelId="{8AC01559-AE18-45AD-858A-50FC79220547}" type="presParOf" srcId="{CD5EDC05-20E2-41EE-ABEA-C19F716FEBF8}" destId="{96286B50-467E-4FD2-96E4-06E0AD4BC47C}" srcOrd="0" destOrd="0" presId="urn:microsoft.com/office/officeart/2005/8/layout/radial1"/>
    <dgm:cxn modelId="{46E5BA34-F266-4BE2-BFA4-0E4A1E92307D}" type="presParOf" srcId="{07EA8955-01C5-449D-A5B6-477006DF341B}" destId="{7F7BC036-00DC-4F07-9D6A-8D2E30E3AE7C}" srcOrd="6" destOrd="0" presId="urn:microsoft.com/office/officeart/2005/8/layout/radial1"/>
    <dgm:cxn modelId="{928D7D36-E8C3-4016-B79D-173CE88FA8D9}" type="presParOf" srcId="{07EA8955-01C5-449D-A5B6-477006DF341B}" destId="{EE55A517-295E-4FA5-B062-AF09C3A5B57F}" srcOrd="7" destOrd="0" presId="urn:microsoft.com/office/officeart/2005/8/layout/radial1"/>
    <dgm:cxn modelId="{95ADC160-A82F-452B-80B3-F50F4BCC38BA}" type="presParOf" srcId="{EE55A517-295E-4FA5-B062-AF09C3A5B57F}" destId="{0373EC58-6320-43F7-8ACC-B619EDA695F9}" srcOrd="0" destOrd="0" presId="urn:microsoft.com/office/officeart/2005/8/layout/radial1"/>
    <dgm:cxn modelId="{B60D20F0-AC45-4BA6-AC90-EE9D192AC37C}" type="presParOf" srcId="{07EA8955-01C5-449D-A5B6-477006DF341B}" destId="{6457B8B3-E4D4-4A52-81D9-5F724670A163}" srcOrd="8" destOrd="0" presId="urn:microsoft.com/office/officeart/2005/8/layout/radial1"/>
    <dgm:cxn modelId="{8EF05D49-CB53-4068-B77E-0C37FB890860}" type="presParOf" srcId="{07EA8955-01C5-449D-A5B6-477006DF341B}" destId="{90859323-E739-4E1B-87A1-BC48CE2615F8}" srcOrd="9" destOrd="0" presId="urn:microsoft.com/office/officeart/2005/8/layout/radial1"/>
    <dgm:cxn modelId="{4EA86048-F628-4630-9F64-23379786674C}" type="presParOf" srcId="{90859323-E739-4E1B-87A1-BC48CE2615F8}" destId="{A0876EA7-4601-4379-9602-49A095022CC0}" srcOrd="0" destOrd="0" presId="urn:microsoft.com/office/officeart/2005/8/layout/radial1"/>
    <dgm:cxn modelId="{C380CAA9-7481-487E-A029-444ADEA0AC3D}" type="presParOf" srcId="{07EA8955-01C5-449D-A5B6-477006DF341B}" destId="{B54CF623-A16C-4BA1-B26F-EF98577CEA84}" srcOrd="10" destOrd="0" presId="urn:microsoft.com/office/officeart/2005/8/layout/radial1"/>
    <dgm:cxn modelId="{19A21306-8551-420E-9AEC-CAF8A5D56F0E}" type="presParOf" srcId="{07EA8955-01C5-449D-A5B6-477006DF341B}" destId="{1C6F227E-E6E8-41C4-B6BC-7FACF883AF49}" srcOrd="11" destOrd="0" presId="urn:microsoft.com/office/officeart/2005/8/layout/radial1"/>
    <dgm:cxn modelId="{2D4942CA-717A-43A0-A4CB-4672A9F03EA2}" type="presParOf" srcId="{1C6F227E-E6E8-41C4-B6BC-7FACF883AF49}" destId="{1A6D4D19-0177-4C6B-9246-BE3528D251E9}" srcOrd="0" destOrd="0" presId="urn:microsoft.com/office/officeart/2005/8/layout/radial1"/>
    <dgm:cxn modelId="{5CBC524F-E7DD-4538-805C-7F2D59271A72}" type="presParOf" srcId="{07EA8955-01C5-449D-A5B6-477006DF341B}" destId="{998EE64C-B3D7-405C-B650-5A55AEB01ABC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2BF51B-0772-4D80-A77E-89ED06E9E0F4}" type="doc">
      <dgm:prSet loTypeId="urn:microsoft.com/office/officeart/2005/8/layout/radial1" loCatId="cycle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CD1FC4C-8540-480F-AE73-D25A93797B8C}">
      <dgm:prSet phldrT="[Text]"/>
      <dgm:spPr/>
      <dgm:t>
        <a:bodyPr/>
        <a:lstStyle/>
        <a:p>
          <a:r>
            <a:rPr lang="en-GB" dirty="0" smtClean="0"/>
            <a:t>STP</a:t>
          </a:r>
          <a:endParaRPr lang="en-US" dirty="0"/>
        </a:p>
      </dgm:t>
    </dgm:pt>
    <dgm:pt modelId="{12E8CA0E-750C-49BF-B3F3-835A89BD0F96}" type="parTrans" cxnId="{D1BC5B54-5A44-4C9E-BCD8-144BB2185AE6}">
      <dgm:prSet/>
      <dgm:spPr/>
      <dgm:t>
        <a:bodyPr/>
        <a:lstStyle/>
        <a:p>
          <a:endParaRPr lang="en-US"/>
        </a:p>
      </dgm:t>
    </dgm:pt>
    <dgm:pt modelId="{12230694-4B44-4EFC-A372-CB4D58031284}" type="sibTrans" cxnId="{D1BC5B54-5A44-4C9E-BCD8-144BB2185AE6}">
      <dgm:prSet/>
      <dgm:spPr/>
      <dgm:t>
        <a:bodyPr/>
        <a:lstStyle/>
        <a:p>
          <a:endParaRPr lang="en-US"/>
        </a:p>
      </dgm:t>
    </dgm:pt>
    <dgm:pt modelId="{30FDAEEF-4CC8-45E4-8D1D-9AB5F75EE7F6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What</a:t>
          </a:r>
          <a:endParaRPr lang="en-US" dirty="0"/>
        </a:p>
      </dgm:t>
    </dgm:pt>
    <dgm:pt modelId="{D8950E60-A4B0-4FBE-B6D9-2DA3F22F2093}" type="parTrans" cxnId="{81B8ABAE-003A-442E-BCE4-D6C1039BFD56}">
      <dgm:prSet/>
      <dgm:spPr/>
      <dgm:t>
        <a:bodyPr/>
        <a:lstStyle/>
        <a:p>
          <a:endParaRPr lang="en-US"/>
        </a:p>
      </dgm:t>
    </dgm:pt>
    <dgm:pt modelId="{26DD0DC5-44F2-43A2-A86A-CF5F6EA7AF0D}" type="sibTrans" cxnId="{81B8ABAE-003A-442E-BCE4-D6C1039BFD56}">
      <dgm:prSet/>
      <dgm:spPr/>
      <dgm:t>
        <a:bodyPr/>
        <a:lstStyle/>
        <a:p>
          <a:endParaRPr lang="en-US"/>
        </a:p>
      </dgm:t>
    </dgm:pt>
    <dgm:pt modelId="{A540C1E3-7E04-4308-A391-AE57B940AB22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 smtClean="0"/>
            <a:t>Where from</a:t>
          </a:r>
          <a:endParaRPr lang="en-US" dirty="0"/>
        </a:p>
      </dgm:t>
    </dgm:pt>
    <dgm:pt modelId="{A2574371-FA8A-471D-BBFA-654FC45910A5}" type="parTrans" cxnId="{C65B9FFC-4564-4E59-96A9-06CEC9E6D853}">
      <dgm:prSet/>
      <dgm:spPr/>
      <dgm:t>
        <a:bodyPr/>
        <a:lstStyle/>
        <a:p>
          <a:endParaRPr lang="en-US"/>
        </a:p>
      </dgm:t>
    </dgm:pt>
    <dgm:pt modelId="{E3E8773D-379C-4D68-85A1-677F2D7CDD82}" type="sibTrans" cxnId="{C65B9FFC-4564-4E59-96A9-06CEC9E6D853}">
      <dgm:prSet/>
      <dgm:spPr/>
      <dgm:t>
        <a:bodyPr/>
        <a:lstStyle/>
        <a:p>
          <a:endParaRPr lang="en-US"/>
        </a:p>
      </dgm:t>
    </dgm:pt>
    <dgm:pt modelId="{2882F8F4-8276-4627-BB8D-38AB806A96C7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Where to</a:t>
          </a:r>
          <a:endParaRPr lang="en-US" dirty="0"/>
        </a:p>
      </dgm:t>
    </dgm:pt>
    <dgm:pt modelId="{9ECCB5AA-281F-4748-8E25-19D3BEDCFCE6}" type="parTrans" cxnId="{35E8F7A8-A31F-4480-A49F-336B09789D44}">
      <dgm:prSet/>
      <dgm:spPr/>
      <dgm:t>
        <a:bodyPr/>
        <a:lstStyle/>
        <a:p>
          <a:endParaRPr lang="en-US"/>
        </a:p>
      </dgm:t>
    </dgm:pt>
    <dgm:pt modelId="{79CC16F4-6E7B-4AA8-8705-81E7BF06B616}" type="sibTrans" cxnId="{35E8F7A8-A31F-4480-A49F-336B09789D44}">
      <dgm:prSet/>
      <dgm:spPr/>
      <dgm:t>
        <a:bodyPr/>
        <a:lstStyle/>
        <a:p>
          <a:endParaRPr lang="en-US"/>
        </a:p>
      </dgm:t>
    </dgm:pt>
    <dgm:pt modelId="{F4E1337E-4B1A-44DA-BAD6-0B2FAD1CC1BA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How</a:t>
          </a:r>
          <a:endParaRPr lang="en-US" dirty="0"/>
        </a:p>
      </dgm:t>
    </dgm:pt>
    <dgm:pt modelId="{DA19F8C5-1885-4095-8424-CB776982D83F}" type="parTrans" cxnId="{2F09698B-E5C7-4498-A9E6-D889B533D99A}">
      <dgm:prSet/>
      <dgm:spPr/>
      <dgm:t>
        <a:bodyPr/>
        <a:lstStyle/>
        <a:p>
          <a:endParaRPr lang="en-US"/>
        </a:p>
      </dgm:t>
    </dgm:pt>
    <dgm:pt modelId="{D8408A39-CA33-42BC-AA1B-DA5A3F97B79D}" type="sibTrans" cxnId="{2F09698B-E5C7-4498-A9E6-D889B533D99A}">
      <dgm:prSet/>
      <dgm:spPr/>
      <dgm:t>
        <a:bodyPr/>
        <a:lstStyle/>
        <a:p>
          <a:endParaRPr lang="en-US"/>
        </a:p>
      </dgm:t>
    </dgm:pt>
    <dgm:pt modelId="{1CD634DB-865B-407F-B6D8-412F71E90946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Mistakes</a:t>
          </a:r>
          <a:endParaRPr lang="en-US" dirty="0"/>
        </a:p>
      </dgm:t>
    </dgm:pt>
    <dgm:pt modelId="{DF6D40A2-4C8C-4AC3-93B8-97B85AC1EA43}" type="parTrans" cxnId="{57DF97F0-17BA-434E-A204-0C5E94B84233}">
      <dgm:prSet/>
      <dgm:spPr/>
      <dgm:t>
        <a:bodyPr/>
        <a:lstStyle/>
        <a:p>
          <a:endParaRPr lang="en-US"/>
        </a:p>
      </dgm:t>
    </dgm:pt>
    <dgm:pt modelId="{246843FB-30E9-4871-A69F-44D2F9F97409}" type="sibTrans" cxnId="{57DF97F0-17BA-434E-A204-0C5E94B84233}">
      <dgm:prSet/>
      <dgm:spPr/>
      <dgm:t>
        <a:bodyPr/>
        <a:lstStyle/>
        <a:p>
          <a:endParaRPr lang="en-US"/>
        </a:p>
      </dgm:t>
    </dgm:pt>
    <dgm:pt modelId="{20103690-369B-4212-9C76-684332112C16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Main choices</a:t>
          </a:r>
          <a:endParaRPr lang="en-US" dirty="0"/>
        </a:p>
      </dgm:t>
    </dgm:pt>
    <dgm:pt modelId="{FEA5D40F-AC14-4A8C-AE05-1D0D7AD1DBB1}" type="parTrans" cxnId="{7CD8E802-9EBF-4692-9C0E-DF6A95CB7923}">
      <dgm:prSet/>
      <dgm:spPr/>
      <dgm:t>
        <a:bodyPr/>
        <a:lstStyle/>
        <a:p>
          <a:endParaRPr lang="en-US"/>
        </a:p>
      </dgm:t>
    </dgm:pt>
    <dgm:pt modelId="{9402A298-FB13-448B-9C28-E6E280F7138E}" type="sibTrans" cxnId="{7CD8E802-9EBF-4692-9C0E-DF6A95CB7923}">
      <dgm:prSet/>
      <dgm:spPr/>
      <dgm:t>
        <a:bodyPr/>
        <a:lstStyle/>
        <a:p>
          <a:endParaRPr lang="en-US"/>
        </a:p>
      </dgm:t>
    </dgm:pt>
    <dgm:pt modelId="{07EA8955-01C5-449D-A5B6-477006DF341B}" type="pres">
      <dgm:prSet presAssocID="{832BF51B-0772-4D80-A77E-89ED06E9E0F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65F8ED-7F92-4531-8AA0-4A27CE40FE60}" type="pres">
      <dgm:prSet presAssocID="{9CD1FC4C-8540-480F-AE73-D25A93797B8C}" presName="centerShape" presStyleLbl="node0" presStyleIdx="0" presStyleCnt="1"/>
      <dgm:spPr/>
      <dgm:t>
        <a:bodyPr/>
        <a:lstStyle/>
        <a:p>
          <a:endParaRPr lang="en-US"/>
        </a:p>
      </dgm:t>
    </dgm:pt>
    <dgm:pt modelId="{0BFDA1FD-6F01-4BE3-81AD-920FACD6C3A2}" type="pres">
      <dgm:prSet presAssocID="{D8950E60-A4B0-4FBE-B6D9-2DA3F22F2093}" presName="Name9" presStyleLbl="parChTrans1D2" presStyleIdx="0" presStyleCnt="6"/>
      <dgm:spPr/>
      <dgm:t>
        <a:bodyPr/>
        <a:lstStyle/>
        <a:p>
          <a:endParaRPr lang="en-US"/>
        </a:p>
      </dgm:t>
    </dgm:pt>
    <dgm:pt modelId="{169B043C-BBD1-4A78-A554-4712399FA486}" type="pres">
      <dgm:prSet presAssocID="{D8950E60-A4B0-4FBE-B6D9-2DA3F22F2093}" presName="connTx" presStyleLbl="parChTrans1D2" presStyleIdx="0" presStyleCnt="6"/>
      <dgm:spPr/>
      <dgm:t>
        <a:bodyPr/>
        <a:lstStyle/>
        <a:p>
          <a:endParaRPr lang="en-US"/>
        </a:p>
      </dgm:t>
    </dgm:pt>
    <dgm:pt modelId="{CEA5E087-F95D-427B-AB78-1E655C36E754}" type="pres">
      <dgm:prSet presAssocID="{30FDAEEF-4CC8-45E4-8D1D-9AB5F75EE7F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20623F-ACC5-4196-85D4-3EA25214C9A7}" type="pres">
      <dgm:prSet presAssocID="{A2574371-FA8A-471D-BBFA-654FC45910A5}" presName="Name9" presStyleLbl="parChTrans1D2" presStyleIdx="1" presStyleCnt="6"/>
      <dgm:spPr/>
      <dgm:t>
        <a:bodyPr/>
        <a:lstStyle/>
        <a:p>
          <a:endParaRPr lang="en-US"/>
        </a:p>
      </dgm:t>
    </dgm:pt>
    <dgm:pt modelId="{4C7B4FED-4AE9-44A0-B88F-DCE37FE4E73B}" type="pres">
      <dgm:prSet presAssocID="{A2574371-FA8A-471D-BBFA-654FC45910A5}" presName="connTx" presStyleLbl="parChTrans1D2" presStyleIdx="1" presStyleCnt="6"/>
      <dgm:spPr/>
      <dgm:t>
        <a:bodyPr/>
        <a:lstStyle/>
        <a:p>
          <a:endParaRPr lang="en-US"/>
        </a:p>
      </dgm:t>
    </dgm:pt>
    <dgm:pt modelId="{7FED3A61-A3C0-4FE1-9636-12546D55ABAF}" type="pres">
      <dgm:prSet presAssocID="{A540C1E3-7E04-4308-A391-AE57B940AB2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EDC05-20E2-41EE-ABEA-C19F716FEBF8}" type="pres">
      <dgm:prSet presAssocID="{9ECCB5AA-281F-4748-8E25-19D3BEDCFCE6}" presName="Name9" presStyleLbl="parChTrans1D2" presStyleIdx="2" presStyleCnt="6"/>
      <dgm:spPr/>
      <dgm:t>
        <a:bodyPr/>
        <a:lstStyle/>
        <a:p>
          <a:endParaRPr lang="en-US"/>
        </a:p>
      </dgm:t>
    </dgm:pt>
    <dgm:pt modelId="{96286B50-467E-4FD2-96E4-06E0AD4BC47C}" type="pres">
      <dgm:prSet presAssocID="{9ECCB5AA-281F-4748-8E25-19D3BEDCFCE6}" presName="connTx" presStyleLbl="parChTrans1D2" presStyleIdx="2" presStyleCnt="6"/>
      <dgm:spPr/>
      <dgm:t>
        <a:bodyPr/>
        <a:lstStyle/>
        <a:p>
          <a:endParaRPr lang="en-US"/>
        </a:p>
      </dgm:t>
    </dgm:pt>
    <dgm:pt modelId="{7F7BC036-00DC-4F07-9D6A-8D2E30E3AE7C}" type="pres">
      <dgm:prSet presAssocID="{2882F8F4-8276-4627-BB8D-38AB806A96C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5A517-295E-4FA5-B062-AF09C3A5B57F}" type="pres">
      <dgm:prSet presAssocID="{DA19F8C5-1885-4095-8424-CB776982D83F}" presName="Name9" presStyleLbl="parChTrans1D2" presStyleIdx="3" presStyleCnt="6"/>
      <dgm:spPr/>
      <dgm:t>
        <a:bodyPr/>
        <a:lstStyle/>
        <a:p>
          <a:endParaRPr lang="en-US"/>
        </a:p>
      </dgm:t>
    </dgm:pt>
    <dgm:pt modelId="{0373EC58-6320-43F7-8ACC-B619EDA695F9}" type="pres">
      <dgm:prSet presAssocID="{DA19F8C5-1885-4095-8424-CB776982D83F}" presName="connTx" presStyleLbl="parChTrans1D2" presStyleIdx="3" presStyleCnt="6"/>
      <dgm:spPr/>
      <dgm:t>
        <a:bodyPr/>
        <a:lstStyle/>
        <a:p>
          <a:endParaRPr lang="en-US"/>
        </a:p>
      </dgm:t>
    </dgm:pt>
    <dgm:pt modelId="{6457B8B3-E4D4-4A52-81D9-5F724670A163}" type="pres">
      <dgm:prSet presAssocID="{F4E1337E-4B1A-44DA-BAD6-0B2FAD1CC1B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59323-E739-4E1B-87A1-BC48CE2615F8}" type="pres">
      <dgm:prSet presAssocID="{DF6D40A2-4C8C-4AC3-93B8-97B85AC1EA43}" presName="Name9" presStyleLbl="parChTrans1D2" presStyleIdx="4" presStyleCnt="6"/>
      <dgm:spPr/>
      <dgm:t>
        <a:bodyPr/>
        <a:lstStyle/>
        <a:p>
          <a:endParaRPr lang="en-US"/>
        </a:p>
      </dgm:t>
    </dgm:pt>
    <dgm:pt modelId="{A0876EA7-4601-4379-9602-49A095022CC0}" type="pres">
      <dgm:prSet presAssocID="{DF6D40A2-4C8C-4AC3-93B8-97B85AC1EA43}" presName="connTx" presStyleLbl="parChTrans1D2" presStyleIdx="4" presStyleCnt="6"/>
      <dgm:spPr/>
      <dgm:t>
        <a:bodyPr/>
        <a:lstStyle/>
        <a:p>
          <a:endParaRPr lang="en-US"/>
        </a:p>
      </dgm:t>
    </dgm:pt>
    <dgm:pt modelId="{B54CF623-A16C-4BA1-B26F-EF98577CEA84}" type="pres">
      <dgm:prSet presAssocID="{1CD634DB-865B-407F-B6D8-412F71E9094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F227E-E6E8-41C4-B6BC-7FACF883AF49}" type="pres">
      <dgm:prSet presAssocID="{FEA5D40F-AC14-4A8C-AE05-1D0D7AD1DBB1}" presName="Name9" presStyleLbl="parChTrans1D2" presStyleIdx="5" presStyleCnt="6"/>
      <dgm:spPr/>
      <dgm:t>
        <a:bodyPr/>
        <a:lstStyle/>
        <a:p>
          <a:endParaRPr lang="en-US"/>
        </a:p>
      </dgm:t>
    </dgm:pt>
    <dgm:pt modelId="{1A6D4D19-0177-4C6B-9246-BE3528D251E9}" type="pres">
      <dgm:prSet presAssocID="{FEA5D40F-AC14-4A8C-AE05-1D0D7AD1DBB1}" presName="connTx" presStyleLbl="parChTrans1D2" presStyleIdx="5" presStyleCnt="6"/>
      <dgm:spPr/>
      <dgm:t>
        <a:bodyPr/>
        <a:lstStyle/>
        <a:p>
          <a:endParaRPr lang="en-US"/>
        </a:p>
      </dgm:t>
    </dgm:pt>
    <dgm:pt modelId="{998EE64C-B3D7-405C-B650-5A55AEB01ABC}" type="pres">
      <dgm:prSet presAssocID="{20103690-369B-4212-9C76-684332112C1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D2730F-7787-4570-A8D5-573C9CACACA2}" type="presOf" srcId="{DA19F8C5-1885-4095-8424-CB776982D83F}" destId="{0373EC58-6320-43F7-8ACC-B619EDA695F9}" srcOrd="1" destOrd="0" presId="urn:microsoft.com/office/officeart/2005/8/layout/radial1"/>
    <dgm:cxn modelId="{35E8F7A8-A31F-4480-A49F-336B09789D44}" srcId="{9CD1FC4C-8540-480F-AE73-D25A93797B8C}" destId="{2882F8F4-8276-4627-BB8D-38AB806A96C7}" srcOrd="2" destOrd="0" parTransId="{9ECCB5AA-281F-4748-8E25-19D3BEDCFCE6}" sibTransId="{79CC16F4-6E7B-4AA8-8705-81E7BF06B616}"/>
    <dgm:cxn modelId="{19E94E70-ECE2-413C-9D15-B55609E60A9B}" type="presOf" srcId="{20103690-369B-4212-9C76-684332112C16}" destId="{998EE64C-B3D7-405C-B650-5A55AEB01ABC}" srcOrd="0" destOrd="0" presId="urn:microsoft.com/office/officeart/2005/8/layout/radial1"/>
    <dgm:cxn modelId="{9FB9FA45-1D2F-455A-955B-CDB10CDDB8C9}" type="presOf" srcId="{9ECCB5AA-281F-4748-8E25-19D3BEDCFCE6}" destId="{96286B50-467E-4FD2-96E4-06E0AD4BC47C}" srcOrd="1" destOrd="0" presId="urn:microsoft.com/office/officeart/2005/8/layout/radial1"/>
    <dgm:cxn modelId="{D5D445A7-F280-4E9C-964C-0D318DA567EA}" type="presOf" srcId="{DF6D40A2-4C8C-4AC3-93B8-97B85AC1EA43}" destId="{A0876EA7-4601-4379-9602-49A095022CC0}" srcOrd="1" destOrd="0" presId="urn:microsoft.com/office/officeart/2005/8/layout/radial1"/>
    <dgm:cxn modelId="{3B5341DB-8DD9-4849-8447-B0FE80996AB7}" type="presOf" srcId="{9CD1FC4C-8540-480F-AE73-D25A93797B8C}" destId="{9265F8ED-7F92-4531-8AA0-4A27CE40FE60}" srcOrd="0" destOrd="0" presId="urn:microsoft.com/office/officeart/2005/8/layout/radial1"/>
    <dgm:cxn modelId="{81B8ABAE-003A-442E-BCE4-D6C1039BFD56}" srcId="{9CD1FC4C-8540-480F-AE73-D25A93797B8C}" destId="{30FDAEEF-4CC8-45E4-8D1D-9AB5F75EE7F6}" srcOrd="0" destOrd="0" parTransId="{D8950E60-A4B0-4FBE-B6D9-2DA3F22F2093}" sibTransId="{26DD0DC5-44F2-43A2-A86A-CF5F6EA7AF0D}"/>
    <dgm:cxn modelId="{AE08C5F6-DCAE-4C7E-A60D-3ADB12C9318D}" type="presOf" srcId="{1CD634DB-865B-407F-B6D8-412F71E90946}" destId="{B54CF623-A16C-4BA1-B26F-EF98577CEA84}" srcOrd="0" destOrd="0" presId="urn:microsoft.com/office/officeart/2005/8/layout/radial1"/>
    <dgm:cxn modelId="{B852D996-2FD0-4C31-85D4-3CDAFC0291E3}" type="presOf" srcId="{F4E1337E-4B1A-44DA-BAD6-0B2FAD1CC1BA}" destId="{6457B8B3-E4D4-4A52-81D9-5F724670A163}" srcOrd="0" destOrd="0" presId="urn:microsoft.com/office/officeart/2005/8/layout/radial1"/>
    <dgm:cxn modelId="{57DF97F0-17BA-434E-A204-0C5E94B84233}" srcId="{9CD1FC4C-8540-480F-AE73-D25A93797B8C}" destId="{1CD634DB-865B-407F-B6D8-412F71E90946}" srcOrd="4" destOrd="0" parTransId="{DF6D40A2-4C8C-4AC3-93B8-97B85AC1EA43}" sibTransId="{246843FB-30E9-4871-A69F-44D2F9F97409}"/>
    <dgm:cxn modelId="{C786311E-04F4-4A4D-8ADE-E0B53929B045}" type="presOf" srcId="{D8950E60-A4B0-4FBE-B6D9-2DA3F22F2093}" destId="{0BFDA1FD-6F01-4BE3-81AD-920FACD6C3A2}" srcOrd="0" destOrd="0" presId="urn:microsoft.com/office/officeart/2005/8/layout/radial1"/>
    <dgm:cxn modelId="{2F09698B-E5C7-4498-A9E6-D889B533D99A}" srcId="{9CD1FC4C-8540-480F-AE73-D25A93797B8C}" destId="{F4E1337E-4B1A-44DA-BAD6-0B2FAD1CC1BA}" srcOrd="3" destOrd="0" parTransId="{DA19F8C5-1885-4095-8424-CB776982D83F}" sibTransId="{D8408A39-CA33-42BC-AA1B-DA5A3F97B79D}"/>
    <dgm:cxn modelId="{C65B9FFC-4564-4E59-96A9-06CEC9E6D853}" srcId="{9CD1FC4C-8540-480F-AE73-D25A93797B8C}" destId="{A540C1E3-7E04-4308-A391-AE57B940AB22}" srcOrd="1" destOrd="0" parTransId="{A2574371-FA8A-471D-BBFA-654FC45910A5}" sibTransId="{E3E8773D-379C-4D68-85A1-677F2D7CDD82}"/>
    <dgm:cxn modelId="{BF3A641C-53E6-4CD1-A9E4-DFC6A18CD554}" type="presOf" srcId="{A2574371-FA8A-471D-BBFA-654FC45910A5}" destId="{BF20623F-ACC5-4196-85D4-3EA25214C9A7}" srcOrd="0" destOrd="0" presId="urn:microsoft.com/office/officeart/2005/8/layout/radial1"/>
    <dgm:cxn modelId="{0191BDD9-18E6-4744-98DF-7FD29B26A833}" type="presOf" srcId="{2882F8F4-8276-4627-BB8D-38AB806A96C7}" destId="{7F7BC036-00DC-4F07-9D6A-8D2E30E3AE7C}" srcOrd="0" destOrd="0" presId="urn:microsoft.com/office/officeart/2005/8/layout/radial1"/>
    <dgm:cxn modelId="{A64E679C-6EBC-4914-B9A1-F058327F4300}" type="presOf" srcId="{D8950E60-A4B0-4FBE-B6D9-2DA3F22F2093}" destId="{169B043C-BBD1-4A78-A554-4712399FA486}" srcOrd="1" destOrd="0" presId="urn:microsoft.com/office/officeart/2005/8/layout/radial1"/>
    <dgm:cxn modelId="{19A16EC8-3467-44E4-8025-40D763D02DAF}" type="presOf" srcId="{832BF51B-0772-4D80-A77E-89ED06E9E0F4}" destId="{07EA8955-01C5-449D-A5B6-477006DF341B}" srcOrd="0" destOrd="0" presId="urn:microsoft.com/office/officeart/2005/8/layout/radial1"/>
    <dgm:cxn modelId="{10E1630B-7EB9-4D78-8694-FE55827F13BE}" type="presOf" srcId="{9ECCB5AA-281F-4748-8E25-19D3BEDCFCE6}" destId="{CD5EDC05-20E2-41EE-ABEA-C19F716FEBF8}" srcOrd="0" destOrd="0" presId="urn:microsoft.com/office/officeart/2005/8/layout/radial1"/>
    <dgm:cxn modelId="{DD3D1E20-61B5-43BC-AB42-B984890C9895}" type="presOf" srcId="{FEA5D40F-AC14-4A8C-AE05-1D0D7AD1DBB1}" destId="{1C6F227E-E6E8-41C4-B6BC-7FACF883AF49}" srcOrd="0" destOrd="0" presId="urn:microsoft.com/office/officeart/2005/8/layout/radial1"/>
    <dgm:cxn modelId="{58B33E36-5D69-4114-81E2-A1992E37E2F6}" type="presOf" srcId="{30FDAEEF-4CC8-45E4-8D1D-9AB5F75EE7F6}" destId="{CEA5E087-F95D-427B-AB78-1E655C36E754}" srcOrd="0" destOrd="0" presId="urn:microsoft.com/office/officeart/2005/8/layout/radial1"/>
    <dgm:cxn modelId="{8D65DF5F-9B57-4BD9-901E-BEA7E7CF9CEB}" type="presOf" srcId="{A540C1E3-7E04-4308-A391-AE57B940AB22}" destId="{7FED3A61-A3C0-4FE1-9636-12546D55ABAF}" srcOrd="0" destOrd="0" presId="urn:microsoft.com/office/officeart/2005/8/layout/radial1"/>
    <dgm:cxn modelId="{620A6671-8DC5-45DD-A545-6194796DABB9}" type="presOf" srcId="{FEA5D40F-AC14-4A8C-AE05-1D0D7AD1DBB1}" destId="{1A6D4D19-0177-4C6B-9246-BE3528D251E9}" srcOrd="1" destOrd="0" presId="urn:microsoft.com/office/officeart/2005/8/layout/radial1"/>
    <dgm:cxn modelId="{0654230E-E96D-476B-81D2-D7515FF39F2B}" type="presOf" srcId="{A2574371-FA8A-471D-BBFA-654FC45910A5}" destId="{4C7B4FED-4AE9-44A0-B88F-DCE37FE4E73B}" srcOrd="1" destOrd="0" presId="urn:microsoft.com/office/officeart/2005/8/layout/radial1"/>
    <dgm:cxn modelId="{7CD8E802-9EBF-4692-9C0E-DF6A95CB7923}" srcId="{9CD1FC4C-8540-480F-AE73-D25A93797B8C}" destId="{20103690-369B-4212-9C76-684332112C16}" srcOrd="5" destOrd="0" parTransId="{FEA5D40F-AC14-4A8C-AE05-1D0D7AD1DBB1}" sibTransId="{9402A298-FB13-448B-9C28-E6E280F7138E}"/>
    <dgm:cxn modelId="{D9F2808A-71EC-4B16-9149-83219063B186}" type="presOf" srcId="{DF6D40A2-4C8C-4AC3-93B8-97B85AC1EA43}" destId="{90859323-E739-4E1B-87A1-BC48CE2615F8}" srcOrd="0" destOrd="0" presId="urn:microsoft.com/office/officeart/2005/8/layout/radial1"/>
    <dgm:cxn modelId="{D1BC5B54-5A44-4C9E-BCD8-144BB2185AE6}" srcId="{832BF51B-0772-4D80-A77E-89ED06E9E0F4}" destId="{9CD1FC4C-8540-480F-AE73-D25A93797B8C}" srcOrd="0" destOrd="0" parTransId="{12E8CA0E-750C-49BF-B3F3-835A89BD0F96}" sibTransId="{12230694-4B44-4EFC-A372-CB4D58031284}"/>
    <dgm:cxn modelId="{EC31BD2F-B2D8-4A25-A241-BB968FF0B4BE}" type="presOf" srcId="{DA19F8C5-1885-4095-8424-CB776982D83F}" destId="{EE55A517-295E-4FA5-B062-AF09C3A5B57F}" srcOrd="0" destOrd="0" presId="urn:microsoft.com/office/officeart/2005/8/layout/radial1"/>
    <dgm:cxn modelId="{0C20C6E9-FE98-4E86-BD57-C78B34095831}" type="presParOf" srcId="{07EA8955-01C5-449D-A5B6-477006DF341B}" destId="{9265F8ED-7F92-4531-8AA0-4A27CE40FE60}" srcOrd="0" destOrd="0" presId="urn:microsoft.com/office/officeart/2005/8/layout/radial1"/>
    <dgm:cxn modelId="{B32A3B18-4083-43C0-A336-7D061D2657AC}" type="presParOf" srcId="{07EA8955-01C5-449D-A5B6-477006DF341B}" destId="{0BFDA1FD-6F01-4BE3-81AD-920FACD6C3A2}" srcOrd="1" destOrd="0" presId="urn:microsoft.com/office/officeart/2005/8/layout/radial1"/>
    <dgm:cxn modelId="{4C7F6A61-8AF0-429F-A498-E7937DFBE572}" type="presParOf" srcId="{0BFDA1FD-6F01-4BE3-81AD-920FACD6C3A2}" destId="{169B043C-BBD1-4A78-A554-4712399FA486}" srcOrd="0" destOrd="0" presId="urn:microsoft.com/office/officeart/2005/8/layout/radial1"/>
    <dgm:cxn modelId="{F630778B-D5C4-4E1D-85F4-531E4B696343}" type="presParOf" srcId="{07EA8955-01C5-449D-A5B6-477006DF341B}" destId="{CEA5E087-F95D-427B-AB78-1E655C36E754}" srcOrd="2" destOrd="0" presId="urn:microsoft.com/office/officeart/2005/8/layout/radial1"/>
    <dgm:cxn modelId="{B7F6BC43-E611-4536-982F-430ECB1BE512}" type="presParOf" srcId="{07EA8955-01C5-449D-A5B6-477006DF341B}" destId="{BF20623F-ACC5-4196-85D4-3EA25214C9A7}" srcOrd="3" destOrd="0" presId="urn:microsoft.com/office/officeart/2005/8/layout/radial1"/>
    <dgm:cxn modelId="{979F269A-7123-4CC1-9502-B97793653053}" type="presParOf" srcId="{BF20623F-ACC5-4196-85D4-3EA25214C9A7}" destId="{4C7B4FED-4AE9-44A0-B88F-DCE37FE4E73B}" srcOrd="0" destOrd="0" presId="urn:microsoft.com/office/officeart/2005/8/layout/radial1"/>
    <dgm:cxn modelId="{204A7CC5-2A45-4C40-8C05-FADDACCA9933}" type="presParOf" srcId="{07EA8955-01C5-449D-A5B6-477006DF341B}" destId="{7FED3A61-A3C0-4FE1-9636-12546D55ABAF}" srcOrd="4" destOrd="0" presId="urn:microsoft.com/office/officeart/2005/8/layout/radial1"/>
    <dgm:cxn modelId="{D0897321-699A-4CEE-A0CE-B5EB490331F6}" type="presParOf" srcId="{07EA8955-01C5-449D-A5B6-477006DF341B}" destId="{CD5EDC05-20E2-41EE-ABEA-C19F716FEBF8}" srcOrd="5" destOrd="0" presId="urn:microsoft.com/office/officeart/2005/8/layout/radial1"/>
    <dgm:cxn modelId="{5FE6726F-6B75-4370-964A-83CC6693C8EC}" type="presParOf" srcId="{CD5EDC05-20E2-41EE-ABEA-C19F716FEBF8}" destId="{96286B50-467E-4FD2-96E4-06E0AD4BC47C}" srcOrd="0" destOrd="0" presId="urn:microsoft.com/office/officeart/2005/8/layout/radial1"/>
    <dgm:cxn modelId="{A493F43F-D87A-4D01-BF0A-8BE3AC232796}" type="presParOf" srcId="{07EA8955-01C5-449D-A5B6-477006DF341B}" destId="{7F7BC036-00DC-4F07-9D6A-8D2E30E3AE7C}" srcOrd="6" destOrd="0" presId="urn:microsoft.com/office/officeart/2005/8/layout/radial1"/>
    <dgm:cxn modelId="{0986739C-C58F-4C75-99F1-480B971FF1BC}" type="presParOf" srcId="{07EA8955-01C5-449D-A5B6-477006DF341B}" destId="{EE55A517-295E-4FA5-B062-AF09C3A5B57F}" srcOrd="7" destOrd="0" presId="urn:microsoft.com/office/officeart/2005/8/layout/radial1"/>
    <dgm:cxn modelId="{F1412A7F-C079-436E-BBB4-97FE717109AF}" type="presParOf" srcId="{EE55A517-295E-4FA5-B062-AF09C3A5B57F}" destId="{0373EC58-6320-43F7-8ACC-B619EDA695F9}" srcOrd="0" destOrd="0" presId="urn:microsoft.com/office/officeart/2005/8/layout/radial1"/>
    <dgm:cxn modelId="{3D525069-841E-4E93-951C-E949BB854603}" type="presParOf" srcId="{07EA8955-01C5-449D-A5B6-477006DF341B}" destId="{6457B8B3-E4D4-4A52-81D9-5F724670A163}" srcOrd="8" destOrd="0" presId="urn:microsoft.com/office/officeart/2005/8/layout/radial1"/>
    <dgm:cxn modelId="{69E6C6EE-0400-468F-8581-4CAAC2C5C056}" type="presParOf" srcId="{07EA8955-01C5-449D-A5B6-477006DF341B}" destId="{90859323-E739-4E1B-87A1-BC48CE2615F8}" srcOrd="9" destOrd="0" presId="urn:microsoft.com/office/officeart/2005/8/layout/radial1"/>
    <dgm:cxn modelId="{316830D0-5B53-47F6-AA0D-3CD011723E43}" type="presParOf" srcId="{90859323-E739-4E1B-87A1-BC48CE2615F8}" destId="{A0876EA7-4601-4379-9602-49A095022CC0}" srcOrd="0" destOrd="0" presId="urn:microsoft.com/office/officeart/2005/8/layout/radial1"/>
    <dgm:cxn modelId="{7A9BD365-9902-4570-9ABA-1766EEFE5654}" type="presParOf" srcId="{07EA8955-01C5-449D-A5B6-477006DF341B}" destId="{B54CF623-A16C-4BA1-B26F-EF98577CEA84}" srcOrd="10" destOrd="0" presId="urn:microsoft.com/office/officeart/2005/8/layout/radial1"/>
    <dgm:cxn modelId="{B26D7764-4679-457C-A311-F130023CEBD5}" type="presParOf" srcId="{07EA8955-01C5-449D-A5B6-477006DF341B}" destId="{1C6F227E-E6E8-41C4-B6BC-7FACF883AF49}" srcOrd="11" destOrd="0" presId="urn:microsoft.com/office/officeart/2005/8/layout/radial1"/>
    <dgm:cxn modelId="{BDDD09E7-C4E4-43E0-8E76-FFBD0B0B1DF8}" type="presParOf" srcId="{1C6F227E-E6E8-41C4-B6BC-7FACF883AF49}" destId="{1A6D4D19-0177-4C6B-9246-BE3528D251E9}" srcOrd="0" destOrd="0" presId="urn:microsoft.com/office/officeart/2005/8/layout/radial1"/>
    <dgm:cxn modelId="{1D663B81-1FF4-4DC0-85C3-77D34F134F71}" type="presParOf" srcId="{07EA8955-01C5-449D-A5B6-477006DF341B}" destId="{998EE64C-B3D7-405C-B650-5A55AEB01ABC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2BF51B-0772-4D80-A77E-89ED06E9E0F4}" type="doc">
      <dgm:prSet loTypeId="urn:microsoft.com/office/officeart/2005/8/layout/radial1" loCatId="cycle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CD1FC4C-8540-480F-AE73-D25A93797B8C}">
      <dgm:prSet phldrT="[Text]"/>
      <dgm:spPr/>
      <dgm:t>
        <a:bodyPr/>
        <a:lstStyle/>
        <a:p>
          <a:r>
            <a:rPr lang="en-GB" dirty="0" smtClean="0"/>
            <a:t>STP</a:t>
          </a:r>
          <a:endParaRPr lang="en-US" dirty="0"/>
        </a:p>
      </dgm:t>
    </dgm:pt>
    <dgm:pt modelId="{12E8CA0E-750C-49BF-B3F3-835A89BD0F96}" type="parTrans" cxnId="{D1BC5B54-5A44-4C9E-BCD8-144BB2185AE6}">
      <dgm:prSet/>
      <dgm:spPr/>
      <dgm:t>
        <a:bodyPr/>
        <a:lstStyle/>
        <a:p>
          <a:endParaRPr lang="en-US"/>
        </a:p>
      </dgm:t>
    </dgm:pt>
    <dgm:pt modelId="{12230694-4B44-4EFC-A372-CB4D58031284}" type="sibTrans" cxnId="{D1BC5B54-5A44-4C9E-BCD8-144BB2185AE6}">
      <dgm:prSet/>
      <dgm:spPr/>
      <dgm:t>
        <a:bodyPr/>
        <a:lstStyle/>
        <a:p>
          <a:endParaRPr lang="en-US"/>
        </a:p>
      </dgm:t>
    </dgm:pt>
    <dgm:pt modelId="{30FDAEEF-4CC8-45E4-8D1D-9AB5F75EE7F6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What</a:t>
          </a:r>
          <a:endParaRPr lang="en-US" dirty="0"/>
        </a:p>
      </dgm:t>
    </dgm:pt>
    <dgm:pt modelId="{D8950E60-A4B0-4FBE-B6D9-2DA3F22F2093}" type="parTrans" cxnId="{81B8ABAE-003A-442E-BCE4-D6C1039BFD56}">
      <dgm:prSet/>
      <dgm:spPr/>
      <dgm:t>
        <a:bodyPr/>
        <a:lstStyle/>
        <a:p>
          <a:endParaRPr lang="en-US"/>
        </a:p>
      </dgm:t>
    </dgm:pt>
    <dgm:pt modelId="{26DD0DC5-44F2-43A2-A86A-CF5F6EA7AF0D}" type="sibTrans" cxnId="{81B8ABAE-003A-442E-BCE4-D6C1039BFD56}">
      <dgm:prSet/>
      <dgm:spPr/>
      <dgm:t>
        <a:bodyPr/>
        <a:lstStyle/>
        <a:p>
          <a:endParaRPr lang="en-US"/>
        </a:p>
      </dgm:t>
    </dgm:pt>
    <dgm:pt modelId="{A540C1E3-7E04-4308-A391-AE57B940AB22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 smtClean="0"/>
            <a:t>Where from</a:t>
          </a:r>
          <a:endParaRPr lang="en-US" dirty="0"/>
        </a:p>
      </dgm:t>
    </dgm:pt>
    <dgm:pt modelId="{A2574371-FA8A-471D-BBFA-654FC45910A5}" type="parTrans" cxnId="{C65B9FFC-4564-4E59-96A9-06CEC9E6D853}">
      <dgm:prSet/>
      <dgm:spPr/>
      <dgm:t>
        <a:bodyPr/>
        <a:lstStyle/>
        <a:p>
          <a:endParaRPr lang="en-US"/>
        </a:p>
      </dgm:t>
    </dgm:pt>
    <dgm:pt modelId="{E3E8773D-379C-4D68-85A1-677F2D7CDD82}" type="sibTrans" cxnId="{C65B9FFC-4564-4E59-96A9-06CEC9E6D853}">
      <dgm:prSet/>
      <dgm:spPr/>
      <dgm:t>
        <a:bodyPr/>
        <a:lstStyle/>
        <a:p>
          <a:endParaRPr lang="en-US"/>
        </a:p>
      </dgm:t>
    </dgm:pt>
    <dgm:pt modelId="{2882F8F4-8276-4627-BB8D-38AB806A96C7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Where to</a:t>
          </a:r>
          <a:endParaRPr lang="en-US" dirty="0"/>
        </a:p>
      </dgm:t>
    </dgm:pt>
    <dgm:pt modelId="{9ECCB5AA-281F-4748-8E25-19D3BEDCFCE6}" type="parTrans" cxnId="{35E8F7A8-A31F-4480-A49F-336B09789D44}">
      <dgm:prSet/>
      <dgm:spPr/>
      <dgm:t>
        <a:bodyPr/>
        <a:lstStyle/>
        <a:p>
          <a:endParaRPr lang="en-US"/>
        </a:p>
      </dgm:t>
    </dgm:pt>
    <dgm:pt modelId="{79CC16F4-6E7B-4AA8-8705-81E7BF06B616}" type="sibTrans" cxnId="{35E8F7A8-A31F-4480-A49F-336B09789D44}">
      <dgm:prSet/>
      <dgm:spPr/>
      <dgm:t>
        <a:bodyPr/>
        <a:lstStyle/>
        <a:p>
          <a:endParaRPr lang="en-US"/>
        </a:p>
      </dgm:t>
    </dgm:pt>
    <dgm:pt modelId="{F4E1337E-4B1A-44DA-BAD6-0B2FAD1CC1BA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How</a:t>
          </a:r>
          <a:endParaRPr lang="en-US" dirty="0"/>
        </a:p>
      </dgm:t>
    </dgm:pt>
    <dgm:pt modelId="{DA19F8C5-1885-4095-8424-CB776982D83F}" type="parTrans" cxnId="{2F09698B-E5C7-4498-A9E6-D889B533D99A}">
      <dgm:prSet/>
      <dgm:spPr/>
      <dgm:t>
        <a:bodyPr/>
        <a:lstStyle/>
        <a:p>
          <a:endParaRPr lang="en-US"/>
        </a:p>
      </dgm:t>
    </dgm:pt>
    <dgm:pt modelId="{D8408A39-CA33-42BC-AA1B-DA5A3F97B79D}" type="sibTrans" cxnId="{2F09698B-E5C7-4498-A9E6-D889B533D99A}">
      <dgm:prSet/>
      <dgm:spPr/>
      <dgm:t>
        <a:bodyPr/>
        <a:lstStyle/>
        <a:p>
          <a:endParaRPr lang="en-US"/>
        </a:p>
      </dgm:t>
    </dgm:pt>
    <dgm:pt modelId="{1CD634DB-865B-407F-B6D8-412F71E90946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Mistakes</a:t>
          </a:r>
          <a:endParaRPr lang="en-US" dirty="0"/>
        </a:p>
      </dgm:t>
    </dgm:pt>
    <dgm:pt modelId="{DF6D40A2-4C8C-4AC3-93B8-97B85AC1EA43}" type="parTrans" cxnId="{57DF97F0-17BA-434E-A204-0C5E94B84233}">
      <dgm:prSet/>
      <dgm:spPr/>
      <dgm:t>
        <a:bodyPr/>
        <a:lstStyle/>
        <a:p>
          <a:endParaRPr lang="en-US"/>
        </a:p>
      </dgm:t>
    </dgm:pt>
    <dgm:pt modelId="{246843FB-30E9-4871-A69F-44D2F9F97409}" type="sibTrans" cxnId="{57DF97F0-17BA-434E-A204-0C5E94B84233}">
      <dgm:prSet/>
      <dgm:spPr/>
      <dgm:t>
        <a:bodyPr/>
        <a:lstStyle/>
        <a:p>
          <a:endParaRPr lang="en-US"/>
        </a:p>
      </dgm:t>
    </dgm:pt>
    <dgm:pt modelId="{20103690-369B-4212-9C76-684332112C16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Main choices</a:t>
          </a:r>
          <a:endParaRPr lang="en-US" dirty="0"/>
        </a:p>
      </dgm:t>
    </dgm:pt>
    <dgm:pt modelId="{FEA5D40F-AC14-4A8C-AE05-1D0D7AD1DBB1}" type="parTrans" cxnId="{7CD8E802-9EBF-4692-9C0E-DF6A95CB7923}">
      <dgm:prSet/>
      <dgm:spPr/>
      <dgm:t>
        <a:bodyPr/>
        <a:lstStyle/>
        <a:p>
          <a:endParaRPr lang="en-US"/>
        </a:p>
      </dgm:t>
    </dgm:pt>
    <dgm:pt modelId="{9402A298-FB13-448B-9C28-E6E280F7138E}" type="sibTrans" cxnId="{7CD8E802-9EBF-4692-9C0E-DF6A95CB7923}">
      <dgm:prSet/>
      <dgm:spPr/>
      <dgm:t>
        <a:bodyPr/>
        <a:lstStyle/>
        <a:p>
          <a:endParaRPr lang="en-US"/>
        </a:p>
      </dgm:t>
    </dgm:pt>
    <dgm:pt modelId="{07EA8955-01C5-449D-A5B6-477006DF341B}" type="pres">
      <dgm:prSet presAssocID="{832BF51B-0772-4D80-A77E-89ED06E9E0F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65F8ED-7F92-4531-8AA0-4A27CE40FE60}" type="pres">
      <dgm:prSet presAssocID="{9CD1FC4C-8540-480F-AE73-D25A93797B8C}" presName="centerShape" presStyleLbl="node0" presStyleIdx="0" presStyleCnt="1"/>
      <dgm:spPr/>
      <dgm:t>
        <a:bodyPr/>
        <a:lstStyle/>
        <a:p>
          <a:endParaRPr lang="en-US"/>
        </a:p>
      </dgm:t>
    </dgm:pt>
    <dgm:pt modelId="{0BFDA1FD-6F01-4BE3-81AD-920FACD6C3A2}" type="pres">
      <dgm:prSet presAssocID="{D8950E60-A4B0-4FBE-B6D9-2DA3F22F2093}" presName="Name9" presStyleLbl="parChTrans1D2" presStyleIdx="0" presStyleCnt="6"/>
      <dgm:spPr/>
      <dgm:t>
        <a:bodyPr/>
        <a:lstStyle/>
        <a:p>
          <a:endParaRPr lang="en-US"/>
        </a:p>
      </dgm:t>
    </dgm:pt>
    <dgm:pt modelId="{169B043C-BBD1-4A78-A554-4712399FA486}" type="pres">
      <dgm:prSet presAssocID="{D8950E60-A4B0-4FBE-B6D9-2DA3F22F2093}" presName="connTx" presStyleLbl="parChTrans1D2" presStyleIdx="0" presStyleCnt="6"/>
      <dgm:spPr/>
      <dgm:t>
        <a:bodyPr/>
        <a:lstStyle/>
        <a:p>
          <a:endParaRPr lang="en-US"/>
        </a:p>
      </dgm:t>
    </dgm:pt>
    <dgm:pt modelId="{CEA5E087-F95D-427B-AB78-1E655C36E754}" type="pres">
      <dgm:prSet presAssocID="{30FDAEEF-4CC8-45E4-8D1D-9AB5F75EE7F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20623F-ACC5-4196-85D4-3EA25214C9A7}" type="pres">
      <dgm:prSet presAssocID="{A2574371-FA8A-471D-BBFA-654FC45910A5}" presName="Name9" presStyleLbl="parChTrans1D2" presStyleIdx="1" presStyleCnt="6"/>
      <dgm:spPr/>
      <dgm:t>
        <a:bodyPr/>
        <a:lstStyle/>
        <a:p>
          <a:endParaRPr lang="en-US"/>
        </a:p>
      </dgm:t>
    </dgm:pt>
    <dgm:pt modelId="{4C7B4FED-4AE9-44A0-B88F-DCE37FE4E73B}" type="pres">
      <dgm:prSet presAssocID="{A2574371-FA8A-471D-BBFA-654FC45910A5}" presName="connTx" presStyleLbl="parChTrans1D2" presStyleIdx="1" presStyleCnt="6"/>
      <dgm:spPr/>
      <dgm:t>
        <a:bodyPr/>
        <a:lstStyle/>
        <a:p>
          <a:endParaRPr lang="en-US"/>
        </a:p>
      </dgm:t>
    </dgm:pt>
    <dgm:pt modelId="{7FED3A61-A3C0-4FE1-9636-12546D55ABAF}" type="pres">
      <dgm:prSet presAssocID="{A540C1E3-7E04-4308-A391-AE57B940AB2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EDC05-20E2-41EE-ABEA-C19F716FEBF8}" type="pres">
      <dgm:prSet presAssocID="{9ECCB5AA-281F-4748-8E25-19D3BEDCFCE6}" presName="Name9" presStyleLbl="parChTrans1D2" presStyleIdx="2" presStyleCnt="6"/>
      <dgm:spPr/>
      <dgm:t>
        <a:bodyPr/>
        <a:lstStyle/>
        <a:p>
          <a:endParaRPr lang="en-US"/>
        </a:p>
      </dgm:t>
    </dgm:pt>
    <dgm:pt modelId="{96286B50-467E-4FD2-96E4-06E0AD4BC47C}" type="pres">
      <dgm:prSet presAssocID="{9ECCB5AA-281F-4748-8E25-19D3BEDCFCE6}" presName="connTx" presStyleLbl="parChTrans1D2" presStyleIdx="2" presStyleCnt="6"/>
      <dgm:spPr/>
      <dgm:t>
        <a:bodyPr/>
        <a:lstStyle/>
        <a:p>
          <a:endParaRPr lang="en-US"/>
        </a:p>
      </dgm:t>
    </dgm:pt>
    <dgm:pt modelId="{7F7BC036-00DC-4F07-9D6A-8D2E30E3AE7C}" type="pres">
      <dgm:prSet presAssocID="{2882F8F4-8276-4627-BB8D-38AB806A96C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5A517-295E-4FA5-B062-AF09C3A5B57F}" type="pres">
      <dgm:prSet presAssocID="{DA19F8C5-1885-4095-8424-CB776982D83F}" presName="Name9" presStyleLbl="parChTrans1D2" presStyleIdx="3" presStyleCnt="6"/>
      <dgm:spPr/>
      <dgm:t>
        <a:bodyPr/>
        <a:lstStyle/>
        <a:p>
          <a:endParaRPr lang="en-US"/>
        </a:p>
      </dgm:t>
    </dgm:pt>
    <dgm:pt modelId="{0373EC58-6320-43F7-8ACC-B619EDA695F9}" type="pres">
      <dgm:prSet presAssocID="{DA19F8C5-1885-4095-8424-CB776982D83F}" presName="connTx" presStyleLbl="parChTrans1D2" presStyleIdx="3" presStyleCnt="6"/>
      <dgm:spPr/>
      <dgm:t>
        <a:bodyPr/>
        <a:lstStyle/>
        <a:p>
          <a:endParaRPr lang="en-US"/>
        </a:p>
      </dgm:t>
    </dgm:pt>
    <dgm:pt modelId="{6457B8B3-E4D4-4A52-81D9-5F724670A163}" type="pres">
      <dgm:prSet presAssocID="{F4E1337E-4B1A-44DA-BAD6-0B2FAD1CC1B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59323-E739-4E1B-87A1-BC48CE2615F8}" type="pres">
      <dgm:prSet presAssocID="{DF6D40A2-4C8C-4AC3-93B8-97B85AC1EA43}" presName="Name9" presStyleLbl="parChTrans1D2" presStyleIdx="4" presStyleCnt="6"/>
      <dgm:spPr/>
      <dgm:t>
        <a:bodyPr/>
        <a:lstStyle/>
        <a:p>
          <a:endParaRPr lang="en-US"/>
        </a:p>
      </dgm:t>
    </dgm:pt>
    <dgm:pt modelId="{A0876EA7-4601-4379-9602-49A095022CC0}" type="pres">
      <dgm:prSet presAssocID="{DF6D40A2-4C8C-4AC3-93B8-97B85AC1EA43}" presName="connTx" presStyleLbl="parChTrans1D2" presStyleIdx="4" presStyleCnt="6"/>
      <dgm:spPr/>
      <dgm:t>
        <a:bodyPr/>
        <a:lstStyle/>
        <a:p>
          <a:endParaRPr lang="en-US"/>
        </a:p>
      </dgm:t>
    </dgm:pt>
    <dgm:pt modelId="{B54CF623-A16C-4BA1-B26F-EF98577CEA84}" type="pres">
      <dgm:prSet presAssocID="{1CD634DB-865B-407F-B6D8-412F71E9094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F227E-E6E8-41C4-B6BC-7FACF883AF49}" type="pres">
      <dgm:prSet presAssocID="{FEA5D40F-AC14-4A8C-AE05-1D0D7AD1DBB1}" presName="Name9" presStyleLbl="parChTrans1D2" presStyleIdx="5" presStyleCnt="6"/>
      <dgm:spPr/>
      <dgm:t>
        <a:bodyPr/>
        <a:lstStyle/>
        <a:p>
          <a:endParaRPr lang="en-US"/>
        </a:p>
      </dgm:t>
    </dgm:pt>
    <dgm:pt modelId="{1A6D4D19-0177-4C6B-9246-BE3528D251E9}" type="pres">
      <dgm:prSet presAssocID="{FEA5D40F-AC14-4A8C-AE05-1D0D7AD1DBB1}" presName="connTx" presStyleLbl="parChTrans1D2" presStyleIdx="5" presStyleCnt="6"/>
      <dgm:spPr/>
      <dgm:t>
        <a:bodyPr/>
        <a:lstStyle/>
        <a:p>
          <a:endParaRPr lang="en-US"/>
        </a:p>
      </dgm:t>
    </dgm:pt>
    <dgm:pt modelId="{998EE64C-B3D7-405C-B650-5A55AEB01ABC}" type="pres">
      <dgm:prSet presAssocID="{20103690-369B-4212-9C76-684332112C1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BC5B54-5A44-4C9E-BCD8-144BB2185AE6}" srcId="{832BF51B-0772-4D80-A77E-89ED06E9E0F4}" destId="{9CD1FC4C-8540-480F-AE73-D25A93797B8C}" srcOrd="0" destOrd="0" parTransId="{12E8CA0E-750C-49BF-B3F3-835A89BD0F96}" sibTransId="{12230694-4B44-4EFC-A372-CB4D58031284}"/>
    <dgm:cxn modelId="{4FDA827F-9CA1-4A6D-87B0-3FC33765DC35}" type="presOf" srcId="{A2574371-FA8A-471D-BBFA-654FC45910A5}" destId="{4C7B4FED-4AE9-44A0-B88F-DCE37FE4E73B}" srcOrd="1" destOrd="0" presId="urn:microsoft.com/office/officeart/2005/8/layout/radial1"/>
    <dgm:cxn modelId="{3971EFB9-6C4F-425A-9902-04B19DEA5BE7}" type="presOf" srcId="{2882F8F4-8276-4627-BB8D-38AB806A96C7}" destId="{7F7BC036-00DC-4F07-9D6A-8D2E30E3AE7C}" srcOrd="0" destOrd="0" presId="urn:microsoft.com/office/officeart/2005/8/layout/radial1"/>
    <dgm:cxn modelId="{04FFC738-06FF-4324-83CE-BB9768B25713}" type="presOf" srcId="{20103690-369B-4212-9C76-684332112C16}" destId="{998EE64C-B3D7-405C-B650-5A55AEB01ABC}" srcOrd="0" destOrd="0" presId="urn:microsoft.com/office/officeart/2005/8/layout/radial1"/>
    <dgm:cxn modelId="{588699CD-7C99-4DB6-885E-911DFF7C120A}" type="presOf" srcId="{DF6D40A2-4C8C-4AC3-93B8-97B85AC1EA43}" destId="{A0876EA7-4601-4379-9602-49A095022CC0}" srcOrd="1" destOrd="0" presId="urn:microsoft.com/office/officeart/2005/8/layout/radial1"/>
    <dgm:cxn modelId="{C65B9FFC-4564-4E59-96A9-06CEC9E6D853}" srcId="{9CD1FC4C-8540-480F-AE73-D25A93797B8C}" destId="{A540C1E3-7E04-4308-A391-AE57B940AB22}" srcOrd="1" destOrd="0" parTransId="{A2574371-FA8A-471D-BBFA-654FC45910A5}" sibTransId="{E3E8773D-379C-4D68-85A1-677F2D7CDD82}"/>
    <dgm:cxn modelId="{1EBA9363-DFB7-4C67-8ED9-431E99C01FE2}" type="presOf" srcId="{832BF51B-0772-4D80-A77E-89ED06E9E0F4}" destId="{07EA8955-01C5-449D-A5B6-477006DF341B}" srcOrd="0" destOrd="0" presId="urn:microsoft.com/office/officeart/2005/8/layout/radial1"/>
    <dgm:cxn modelId="{0D60350B-F32D-4C60-AC86-603CF7320F71}" type="presOf" srcId="{DA19F8C5-1885-4095-8424-CB776982D83F}" destId="{EE55A517-295E-4FA5-B062-AF09C3A5B57F}" srcOrd="0" destOrd="0" presId="urn:microsoft.com/office/officeart/2005/8/layout/radial1"/>
    <dgm:cxn modelId="{81B8ABAE-003A-442E-BCE4-D6C1039BFD56}" srcId="{9CD1FC4C-8540-480F-AE73-D25A93797B8C}" destId="{30FDAEEF-4CC8-45E4-8D1D-9AB5F75EE7F6}" srcOrd="0" destOrd="0" parTransId="{D8950E60-A4B0-4FBE-B6D9-2DA3F22F2093}" sibTransId="{26DD0DC5-44F2-43A2-A86A-CF5F6EA7AF0D}"/>
    <dgm:cxn modelId="{62C01878-52FD-4B40-BBA4-168EED1625F6}" type="presOf" srcId="{DA19F8C5-1885-4095-8424-CB776982D83F}" destId="{0373EC58-6320-43F7-8ACC-B619EDA695F9}" srcOrd="1" destOrd="0" presId="urn:microsoft.com/office/officeart/2005/8/layout/radial1"/>
    <dgm:cxn modelId="{35E8F7A8-A31F-4480-A49F-336B09789D44}" srcId="{9CD1FC4C-8540-480F-AE73-D25A93797B8C}" destId="{2882F8F4-8276-4627-BB8D-38AB806A96C7}" srcOrd="2" destOrd="0" parTransId="{9ECCB5AA-281F-4748-8E25-19D3BEDCFCE6}" sibTransId="{79CC16F4-6E7B-4AA8-8705-81E7BF06B616}"/>
    <dgm:cxn modelId="{730AD4A2-629F-4A5F-AAF0-D47B18B29AC3}" type="presOf" srcId="{A540C1E3-7E04-4308-A391-AE57B940AB22}" destId="{7FED3A61-A3C0-4FE1-9636-12546D55ABAF}" srcOrd="0" destOrd="0" presId="urn:microsoft.com/office/officeart/2005/8/layout/radial1"/>
    <dgm:cxn modelId="{580DA31C-AE77-4B21-9AFF-42FFBE90762C}" type="presOf" srcId="{9ECCB5AA-281F-4748-8E25-19D3BEDCFCE6}" destId="{CD5EDC05-20E2-41EE-ABEA-C19F716FEBF8}" srcOrd="0" destOrd="0" presId="urn:microsoft.com/office/officeart/2005/8/layout/radial1"/>
    <dgm:cxn modelId="{C8653FA8-F8DA-42C0-9D5A-693B1AE6EBFF}" type="presOf" srcId="{A2574371-FA8A-471D-BBFA-654FC45910A5}" destId="{BF20623F-ACC5-4196-85D4-3EA25214C9A7}" srcOrd="0" destOrd="0" presId="urn:microsoft.com/office/officeart/2005/8/layout/radial1"/>
    <dgm:cxn modelId="{A53154CE-2977-466C-AF3E-7B0C38527C14}" type="presOf" srcId="{D8950E60-A4B0-4FBE-B6D9-2DA3F22F2093}" destId="{169B043C-BBD1-4A78-A554-4712399FA486}" srcOrd="1" destOrd="0" presId="urn:microsoft.com/office/officeart/2005/8/layout/radial1"/>
    <dgm:cxn modelId="{8884EDC4-8723-4946-9D85-22B957146E2F}" type="presOf" srcId="{30FDAEEF-4CC8-45E4-8D1D-9AB5F75EE7F6}" destId="{CEA5E087-F95D-427B-AB78-1E655C36E754}" srcOrd="0" destOrd="0" presId="urn:microsoft.com/office/officeart/2005/8/layout/radial1"/>
    <dgm:cxn modelId="{FFDA6AA8-E72A-41AA-A24E-B0E717425F11}" type="presOf" srcId="{D8950E60-A4B0-4FBE-B6D9-2DA3F22F2093}" destId="{0BFDA1FD-6F01-4BE3-81AD-920FACD6C3A2}" srcOrd="0" destOrd="0" presId="urn:microsoft.com/office/officeart/2005/8/layout/radial1"/>
    <dgm:cxn modelId="{A7482926-7631-466A-A7E8-94319321F719}" type="presOf" srcId="{DF6D40A2-4C8C-4AC3-93B8-97B85AC1EA43}" destId="{90859323-E739-4E1B-87A1-BC48CE2615F8}" srcOrd="0" destOrd="0" presId="urn:microsoft.com/office/officeart/2005/8/layout/radial1"/>
    <dgm:cxn modelId="{2F09698B-E5C7-4498-A9E6-D889B533D99A}" srcId="{9CD1FC4C-8540-480F-AE73-D25A93797B8C}" destId="{F4E1337E-4B1A-44DA-BAD6-0B2FAD1CC1BA}" srcOrd="3" destOrd="0" parTransId="{DA19F8C5-1885-4095-8424-CB776982D83F}" sibTransId="{D8408A39-CA33-42BC-AA1B-DA5A3F97B79D}"/>
    <dgm:cxn modelId="{5030FAC8-6377-49DE-A85A-EE8F2291A39E}" type="presOf" srcId="{FEA5D40F-AC14-4A8C-AE05-1D0D7AD1DBB1}" destId="{1C6F227E-E6E8-41C4-B6BC-7FACF883AF49}" srcOrd="0" destOrd="0" presId="urn:microsoft.com/office/officeart/2005/8/layout/radial1"/>
    <dgm:cxn modelId="{37E3A21B-9D93-4093-8034-149ACFA713B2}" type="presOf" srcId="{9CD1FC4C-8540-480F-AE73-D25A93797B8C}" destId="{9265F8ED-7F92-4531-8AA0-4A27CE40FE60}" srcOrd="0" destOrd="0" presId="urn:microsoft.com/office/officeart/2005/8/layout/radial1"/>
    <dgm:cxn modelId="{CE87825F-526C-413A-A324-EC124AF3E7B0}" type="presOf" srcId="{F4E1337E-4B1A-44DA-BAD6-0B2FAD1CC1BA}" destId="{6457B8B3-E4D4-4A52-81D9-5F724670A163}" srcOrd="0" destOrd="0" presId="urn:microsoft.com/office/officeart/2005/8/layout/radial1"/>
    <dgm:cxn modelId="{7CD8E802-9EBF-4692-9C0E-DF6A95CB7923}" srcId="{9CD1FC4C-8540-480F-AE73-D25A93797B8C}" destId="{20103690-369B-4212-9C76-684332112C16}" srcOrd="5" destOrd="0" parTransId="{FEA5D40F-AC14-4A8C-AE05-1D0D7AD1DBB1}" sibTransId="{9402A298-FB13-448B-9C28-E6E280F7138E}"/>
    <dgm:cxn modelId="{1508FD64-39E3-4408-A199-E2DAB38A6096}" type="presOf" srcId="{1CD634DB-865B-407F-B6D8-412F71E90946}" destId="{B54CF623-A16C-4BA1-B26F-EF98577CEA84}" srcOrd="0" destOrd="0" presId="urn:microsoft.com/office/officeart/2005/8/layout/radial1"/>
    <dgm:cxn modelId="{1EB3489D-0C6A-4E0F-ABF0-EB17CD4173B5}" type="presOf" srcId="{9ECCB5AA-281F-4748-8E25-19D3BEDCFCE6}" destId="{96286B50-467E-4FD2-96E4-06E0AD4BC47C}" srcOrd="1" destOrd="0" presId="urn:microsoft.com/office/officeart/2005/8/layout/radial1"/>
    <dgm:cxn modelId="{57DF97F0-17BA-434E-A204-0C5E94B84233}" srcId="{9CD1FC4C-8540-480F-AE73-D25A93797B8C}" destId="{1CD634DB-865B-407F-B6D8-412F71E90946}" srcOrd="4" destOrd="0" parTransId="{DF6D40A2-4C8C-4AC3-93B8-97B85AC1EA43}" sibTransId="{246843FB-30E9-4871-A69F-44D2F9F97409}"/>
    <dgm:cxn modelId="{B884D822-268A-4C3B-8FA8-152989E82644}" type="presOf" srcId="{FEA5D40F-AC14-4A8C-AE05-1D0D7AD1DBB1}" destId="{1A6D4D19-0177-4C6B-9246-BE3528D251E9}" srcOrd="1" destOrd="0" presId="urn:microsoft.com/office/officeart/2005/8/layout/radial1"/>
    <dgm:cxn modelId="{2F9FBFE0-742F-48D0-842A-BBBE39A030FB}" type="presParOf" srcId="{07EA8955-01C5-449D-A5B6-477006DF341B}" destId="{9265F8ED-7F92-4531-8AA0-4A27CE40FE60}" srcOrd="0" destOrd="0" presId="urn:microsoft.com/office/officeart/2005/8/layout/radial1"/>
    <dgm:cxn modelId="{748916C4-2BDB-43F9-BEC9-8364F0EFFCB7}" type="presParOf" srcId="{07EA8955-01C5-449D-A5B6-477006DF341B}" destId="{0BFDA1FD-6F01-4BE3-81AD-920FACD6C3A2}" srcOrd="1" destOrd="0" presId="urn:microsoft.com/office/officeart/2005/8/layout/radial1"/>
    <dgm:cxn modelId="{E4544F55-1BD1-4327-8C7B-DBF0A7F0F97C}" type="presParOf" srcId="{0BFDA1FD-6F01-4BE3-81AD-920FACD6C3A2}" destId="{169B043C-BBD1-4A78-A554-4712399FA486}" srcOrd="0" destOrd="0" presId="urn:microsoft.com/office/officeart/2005/8/layout/radial1"/>
    <dgm:cxn modelId="{6910A2BE-8A31-4733-A5EF-0DB3EC6CBCB6}" type="presParOf" srcId="{07EA8955-01C5-449D-A5B6-477006DF341B}" destId="{CEA5E087-F95D-427B-AB78-1E655C36E754}" srcOrd="2" destOrd="0" presId="urn:microsoft.com/office/officeart/2005/8/layout/radial1"/>
    <dgm:cxn modelId="{E9CDD87C-6069-4350-994B-7210BD92F711}" type="presParOf" srcId="{07EA8955-01C5-449D-A5B6-477006DF341B}" destId="{BF20623F-ACC5-4196-85D4-3EA25214C9A7}" srcOrd="3" destOrd="0" presId="urn:microsoft.com/office/officeart/2005/8/layout/radial1"/>
    <dgm:cxn modelId="{B501BBD7-1C62-40EE-81AC-1A10114E63FD}" type="presParOf" srcId="{BF20623F-ACC5-4196-85D4-3EA25214C9A7}" destId="{4C7B4FED-4AE9-44A0-B88F-DCE37FE4E73B}" srcOrd="0" destOrd="0" presId="urn:microsoft.com/office/officeart/2005/8/layout/radial1"/>
    <dgm:cxn modelId="{794F824E-554A-444C-9BAE-59C624CFE466}" type="presParOf" srcId="{07EA8955-01C5-449D-A5B6-477006DF341B}" destId="{7FED3A61-A3C0-4FE1-9636-12546D55ABAF}" srcOrd="4" destOrd="0" presId="urn:microsoft.com/office/officeart/2005/8/layout/radial1"/>
    <dgm:cxn modelId="{8651F60A-A14E-46D7-B559-1D86AB537F13}" type="presParOf" srcId="{07EA8955-01C5-449D-A5B6-477006DF341B}" destId="{CD5EDC05-20E2-41EE-ABEA-C19F716FEBF8}" srcOrd="5" destOrd="0" presId="urn:microsoft.com/office/officeart/2005/8/layout/radial1"/>
    <dgm:cxn modelId="{0E50DC6C-9AB4-4EB0-9AEE-D71B864B0782}" type="presParOf" srcId="{CD5EDC05-20E2-41EE-ABEA-C19F716FEBF8}" destId="{96286B50-467E-4FD2-96E4-06E0AD4BC47C}" srcOrd="0" destOrd="0" presId="urn:microsoft.com/office/officeart/2005/8/layout/radial1"/>
    <dgm:cxn modelId="{1386BA45-68DD-4A2A-A9E5-3EB17B5593B0}" type="presParOf" srcId="{07EA8955-01C5-449D-A5B6-477006DF341B}" destId="{7F7BC036-00DC-4F07-9D6A-8D2E30E3AE7C}" srcOrd="6" destOrd="0" presId="urn:microsoft.com/office/officeart/2005/8/layout/radial1"/>
    <dgm:cxn modelId="{51897262-0519-4C89-B2E6-0CC7D7EDE921}" type="presParOf" srcId="{07EA8955-01C5-449D-A5B6-477006DF341B}" destId="{EE55A517-295E-4FA5-B062-AF09C3A5B57F}" srcOrd="7" destOrd="0" presId="urn:microsoft.com/office/officeart/2005/8/layout/radial1"/>
    <dgm:cxn modelId="{2CEDE0B6-4C4A-44C4-97F5-5BB8B054EE99}" type="presParOf" srcId="{EE55A517-295E-4FA5-B062-AF09C3A5B57F}" destId="{0373EC58-6320-43F7-8ACC-B619EDA695F9}" srcOrd="0" destOrd="0" presId="urn:microsoft.com/office/officeart/2005/8/layout/radial1"/>
    <dgm:cxn modelId="{F1D2A406-5BBA-4AC5-99A8-70D77FB654A7}" type="presParOf" srcId="{07EA8955-01C5-449D-A5B6-477006DF341B}" destId="{6457B8B3-E4D4-4A52-81D9-5F724670A163}" srcOrd="8" destOrd="0" presId="urn:microsoft.com/office/officeart/2005/8/layout/radial1"/>
    <dgm:cxn modelId="{256ED0FC-E2F6-4976-A2E6-C84E0A0F586B}" type="presParOf" srcId="{07EA8955-01C5-449D-A5B6-477006DF341B}" destId="{90859323-E739-4E1B-87A1-BC48CE2615F8}" srcOrd="9" destOrd="0" presId="urn:microsoft.com/office/officeart/2005/8/layout/radial1"/>
    <dgm:cxn modelId="{B4702FF5-CEE5-4C42-8B21-5C141CD121F8}" type="presParOf" srcId="{90859323-E739-4E1B-87A1-BC48CE2615F8}" destId="{A0876EA7-4601-4379-9602-49A095022CC0}" srcOrd="0" destOrd="0" presId="urn:microsoft.com/office/officeart/2005/8/layout/radial1"/>
    <dgm:cxn modelId="{989D7FB7-8038-4E53-9A7F-191363974F65}" type="presParOf" srcId="{07EA8955-01C5-449D-A5B6-477006DF341B}" destId="{B54CF623-A16C-4BA1-B26F-EF98577CEA84}" srcOrd="10" destOrd="0" presId="urn:microsoft.com/office/officeart/2005/8/layout/radial1"/>
    <dgm:cxn modelId="{4DE0607F-44AD-412B-B7DD-8FDB4C1977BE}" type="presParOf" srcId="{07EA8955-01C5-449D-A5B6-477006DF341B}" destId="{1C6F227E-E6E8-41C4-B6BC-7FACF883AF49}" srcOrd="11" destOrd="0" presId="urn:microsoft.com/office/officeart/2005/8/layout/radial1"/>
    <dgm:cxn modelId="{D2FA9818-6A6C-41E1-BC2B-B103B7EE71ED}" type="presParOf" srcId="{1C6F227E-E6E8-41C4-B6BC-7FACF883AF49}" destId="{1A6D4D19-0177-4C6B-9246-BE3528D251E9}" srcOrd="0" destOrd="0" presId="urn:microsoft.com/office/officeart/2005/8/layout/radial1"/>
    <dgm:cxn modelId="{09D56332-5CB8-4825-A07B-D52AF016D9AB}" type="presParOf" srcId="{07EA8955-01C5-449D-A5B6-477006DF341B}" destId="{998EE64C-B3D7-405C-B650-5A55AEB01ABC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2BF51B-0772-4D80-A77E-89ED06E9E0F4}" type="doc">
      <dgm:prSet loTypeId="urn:microsoft.com/office/officeart/2005/8/layout/radial1" loCatId="cycle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CD1FC4C-8540-480F-AE73-D25A93797B8C}">
      <dgm:prSet phldrT="[Text]"/>
      <dgm:spPr/>
      <dgm:t>
        <a:bodyPr/>
        <a:lstStyle/>
        <a:p>
          <a:r>
            <a:rPr lang="en-GB" dirty="0" smtClean="0"/>
            <a:t>STP</a:t>
          </a:r>
          <a:endParaRPr lang="en-US" dirty="0"/>
        </a:p>
      </dgm:t>
    </dgm:pt>
    <dgm:pt modelId="{12E8CA0E-750C-49BF-B3F3-835A89BD0F96}" type="parTrans" cxnId="{D1BC5B54-5A44-4C9E-BCD8-144BB2185AE6}">
      <dgm:prSet/>
      <dgm:spPr/>
      <dgm:t>
        <a:bodyPr/>
        <a:lstStyle/>
        <a:p>
          <a:endParaRPr lang="en-US"/>
        </a:p>
      </dgm:t>
    </dgm:pt>
    <dgm:pt modelId="{12230694-4B44-4EFC-A372-CB4D58031284}" type="sibTrans" cxnId="{D1BC5B54-5A44-4C9E-BCD8-144BB2185AE6}">
      <dgm:prSet/>
      <dgm:spPr/>
      <dgm:t>
        <a:bodyPr/>
        <a:lstStyle/>
        <a:p>
          <a:endParaRPr lang="en-US"/>
        </a:p>
      </dgm:t>
    </dgm:pt>
    <dgm:pt modelId="{30FDAEEF-4CC8-45E4-8D1D-9AB5F75EE7F6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What</a:t>
          </a:r>
          <a:endParaRPr lang="en-US" dirty="0"/>
        </a:p>
      </dgm:t>
    </dgm:pt>
    <dgm:pt modelId="{D8950E60-A4B0-4FBE-B6D9-2DA3F22F2093}" type="parTrans" cxnId="{81B8ABAE-003A-442E-BCE4-D6C1039BFD56}">
      <dgm:prSet/>
      <dgm:spPr/>
      <dgm:t>
        <a:bodyPr/>
        <a:lstStyle/>
        <a:p>
          <a:endParaRPr lang="en-US"/>
        </a:p>
      </dgm:t>
    </dgm:pt>
    <dgm:pt modelId="{26DD0DC5-44F2-43A2-A86A-CF5F6EA7AF0D}" type="sibTrans" cxnId="{81B8ABAE-003A-442E-BCE4-D6C1039BFD56}">
      <dgm:prSet/>
      <dgm:spPr/>
      <dgm:t>
        <a:bodyPr/>
        <a:lstStyle/>
        <a:p>
          <a:endParaRPr lang="en-US"/>
        </a:p>
      </dgm:t>
    </dgm:pt>
    <dgm:pt modelId="{A540C1E3-7E04-4308-A391-AE57B940AB22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 smtClean="0"/>
            <a:t>Where from</a:t>
          </a:r>
          <a:endParaRPr lang="en-US" dirty="0"/>
        </a:p>
      </dgm:t>
    </dgm:pt>
    <dgm:pt modelId="{A2574371-FA8A-471D-BBFA-654FC45910A5}" type="parTrans" cxnId="{C65B9FFC-4564-4E59-96A9-06CEC9E6D853}">
      <dgm:prSet/>
      <dgm:spPr/>
      <dgm:t>
        <a:bodyPr/>
        <a:lstStyle/>
        <a:p>
          <a:endParaRPr lang="en-US"/>
        </a:p>
      </dgm:t>
    </dgm:pt>
    <dgm:pt modelId="{E3E8773D-379C-4D68-85A1-677F2D7CDD82}" type="sibTrans" cxnId="{C65B9FFC-4564-4E59-96A9-06CEC9E6D853}">
      <dgm:prSet/>
      <dgm:spPr/>
      <dgm:t>
        <a:bodyPr/>
        <a:lstStyle/>
        <a:p>
          <a:endParaRPr lang="en-US"/>
        </a:p>
      </dgm:t>
    </dgm:pt>
    <dgm:pt modelId="{2882F8F4-8276-4627-BB8D-38AB806A96C7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Where to</a:t>
          </a:r>
          <a:endParaRPr lang="en-US" dirty="0"/>
        </a:p>
      </dgm:t>
    </dgm:pt>
    <dgm:pt modelId="{9ECCB5AA-281F-4748-8E25-19D3BEDCFCE6}" type="parTrans" cxnId="{35E8F7A8-A31F-4480-A49F-336B09789D44}">
      <dgm:prSet/>
      <dgm:spPr/>
      <dgm:t>
        <a:bodyPr/>
        <a:lstStyle/>
        <a:p>
          <a:endParaRPr lang="en-US"/>
        </a:p>
      </dgm:t>
    </dgm:pt>
    <dgm:pt modelId="{79CC16F4-6E7B-4AA8-8705-81E7BF06B616}" type="sibTrans" cxnId="{35E8F7A8-A31F-4480-A49F-336B09789D44}">
      <dgm:prSet/>
      <dgm:spPr/>
      <dgm:t>
        <a:bodyPr/>
        <a:lstStyle/>
        <a:p>
          <a:endParaRPr lang="en-US"/>
        </a:p>
      </dgm:t>
    </dgm:pt>
    <dgm:pt modelId="{F4E1337E-4B1A-44DA-BAD6-0B2FAD1CC1BA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How</a:t>
          </a:r>
          <a:endParaRPr lang="en-US" dirty="0"/>
        </a:p>
      </dgm:t>
    </dgm:pt>
    <dgm:pt modelId="{DA19F8C5-1885-4095-8424-CB776982D83F}" type="parTrans" cxnId="{2F09698B-E5C7-4498-A9E6-D889B533D99A}">
      <dgm:prSet/>
      <dgm:spPr/>
      <dgm:t>
        <a:bodyPr/>
        <a:lstStyle/>
        <a:p>
          <a:endParaRPr lang="en-US"/>
        </a:p>
      </dgm:t>
    </dgm:pt>
    <dgm:pt modelId="{D8408A39-CA33-42BC-AA1B-DA5A3F97B79D}" type="sibTrans" cxnId="{2F09698B-E5C7-4498-A9E6-D889B533D99A}">
      <dgm:prSet/>
      <dgm:spPr/>
      <dgm:t>
        <a:bodyPr/>
        <a:lstStyle/>
        <a:p>
          <a:endParaRPr lang="en-US"/>
        </a:p>
      </dgm:t>
    </dgm:pt>
    <dgm:pt modelId="{1CD634DB-865B-407F-B6D8-412F71E90946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Mistakes</a:t>
          </a:r>
          <a:endParaRPr lang="en-US" dirty="0"/>
        </a:p>
      </dgm:t>
    </dgm:pt>
    <dgm:pt modelId="{DF6D40A2-4C8C-4AC3-93B8-97B85AC1EA43}" type="parTrans" cxnId="{57DF97F0-17BA-434E-A204-0C5E94B84233}">
      <dgm:prSet/>
      <dgm:spPr/>
      <dgm:t>
        <a:bodyPr/>
        <a:lstStyle/>
        <a:p>
          <a:endParaRPr lang="en-US"/>
        </a:p>
      </dgm:t>
    </dgm:pt>
    <dgm:pt modelId="{246843FB-30E9-4871-A69F-44D2F9F97409}" type="sibTrans" cxnId="{57DF97F0-17BA-434E-A204-0C5E94B84233}">
      <dgm:prSet/>
      <dgm:spPr/>
      <dgm:t>
        <a:bodyPr/>
        <a:lstStyle/>
        <a:p>
          <a:endParaRPr lang="en-US"/>
        </a:p>
      </dgm:t>
    </dgm:pt>
    <dgm:pt modelId="{20103690-369B-4212-9C76-684332112C16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Main choices</a:t>
          </a:r>
          <a:endParaRPr lang="en-US" dirty="0"/>
        </a:p>
      </dgm:t>
    </dgm:pt>
    <dgm:pt modelId="{FEA5D40F-AC14-4A8C-AE05-1D0D7AD1DBB1}" type="parTrans" cxnId="{7CD8E802-9EBF-4692-9C0E-DF6A95CB7923}">
      <dgm:prSet/>
      <dgm:spPr/>
      <dgm:t>
        <a:bodyPr/>
        <a:lstStyle/>
        <a:p>
          <a:endParaRPr lang="en-US"/>
        </a:p>
      </dgm:t>
    </dgm:pt>
    <dgm:pt modelId="{9402A298-FB13-448B-9C28-E6E280F7138E}" type="sibTrans" cxnId="{7CD8E802-9EBF-4692-9C0E-DF6A95CB7923}">
      <dgm:prSet/>
      <dgm:spPr/>
      <dgm:t>
        <a:bodyPr/>
        <a:lstStyle/>
        <a:p>
          <a:endParaRPr lang="en-US"/>
        </a:p>
      </dgm:t>
    </dgm:pt>
    <dgm:pt modelId="{07EA8955-01C5-449D-A5B6-477006DF341B}" type="pres">
      <dgm:prSet presAssocID="{832BF51B-0772-4D80-A77E-89ED06E9E0F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65F8ED-7F92-4531-8AA0-4A27CE40FE60}" type="pres">
      <dgm:prSet presAssocID="{9CD1FC4C-8540-480F-AE73-D25A93797B8C}" presName="centerShape" presStyleLbl="node0" presStyleIdx="0" presStyleCnt="1"/>
      <dgm:spPr/>
      <dgm:t>
        <a:bodyPr/>
        <a:lstStyle/>
        <a:p>
          <a:endParaRPr lang="en-US"/>
        </a:p>
      </dgm:t>
    </dgm:pt>
    <dgm:pt modelId="{0BFDA1FD-6F01-4BE3-81AD-920FACD6C3A2}" type="pres">
      <dgm:prSet presAssocID="{D8950E60-A4B0-4FBE-B6D9-2DA3F22F2093}" presName="Name9" presStyleLbl="parChTrans1D2" presStyleIdx="0" presStyleCnt="6"/>
      <dgm:spPr/>
      <dgm:t>
        <a:bodyPr/>
        <a:lstStyle/>
        <a:p>
          <a:endParaRPr lang="en-US"/>
        </a:p>
      </dgm:t>
    </dgm:pt>
    <dgm:pt modelId="{169B043C-BBD1-4A78-A554-4712399FA486}" type="pres">
      <dgm:prSet presAssocID="{D8950E60-A4B0-4FBE-B6D9-2DA3F22F2093}" presName="connTx" presStyleLbl="parChTrans1D2" presStyleIdx="0" presStyleCnt="6"/>
      <dgm:spPr/>
      <dgm:t>
        <a:bodyPr/>
        <a:lstStyle/>
        <a:p>
          <a:endParaRPr lang="en-US"/>
        </a:p>
      </dgm:t>
    </dgm:pt>
    <dgm:pt modelId="{CEA5E087-F95D-427B-AB78-1E655C36E754}" type="pres">
      <dgm:prSet presAssocID="{30FDAEEF-4CC8-45E4-8D1D-9AB5F75EE7F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20623F-ACC5-4196-85D4-3EA25214C9A7}" type="pres">
      <dgm:prSet presAssocID="{A2574371-FA8A-471D-BBFA-654FC45910A5}" presName="Name9" presStyleLbl="parChTrans1D2" presStyleIdx="1" presStyleCnt="6"/>
      <dgm:spPr/>
      <dgm:t>
        <a:bodyPr/>
        <a:lstStyle/>
        <a:p>
          <a:endParaRPr lang="en-US"/>
        </a:p>
      </dgm:t>
    </dgm:pt>
    <dgm:pt modelId="{4C7B4FED-4AE9-44A0-B88F-DCE37FE4E73B}" type="pres">
      <dgm:prSet presAssocID="{A2574371-FA8A-471D-BBFA-654FC45910A5}" presName="connTx" presStyleLbl="parChTrans1D2" presStyleIdx="1" presStyleCnt="6"/>
      <dgm:spPr/>
      <dgm:t>
        <a:bodyPr/>
        <a:lstStyle/>
        <a:p>
          <a:endParaRPr lang="en-US"/>
        </a:p>
      </dgm:t>
    </dgm:pt>
    <dgm:pt modelId="{7FED3A61-A3C0-4FE1-9636-12546D55ABAF}" type="pres">
      <dgm:prSet presAssocID="{A540C1E3-7E04-4308-A391-AE57B940AB2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EDC05-20E2-41EE-ABEA-C19F716FEBF8}" type="pres">
      <dgm:prSet presAssocID="{9ECCB5AA-281F-4748-8E25-19D3BEDCFCE6}" presName="Name9" presStyleLbl="parChTrans1D2" presStyleIdx="2" presStyleCnt="6"/>
      <dgm:spPr/>
      <dgm:t>
        <a:bodyPr/>
        <a:lstStyle/>
        <a:p>
          <a:endParaRPr lang="en-US"/>
        </a:p>
      </dgm:t>
    </dgm:pt>
    <dgm:pt modelId="{96286B50-467E-4FD2-96E4-06E0AD4BC47C}" type="pres">
      <dgm:prSet presAssocID="{9ECCB5AA-281F-4748-8E25-19D3BEDCFCE6}" presName="connTx" presStyleLbl="parChTrans1D2" presStyleIdx="2" presStyleCnt="6"/>
      <dgm:spPr/>
      <dgm:t>
        <a:bodyPr/>
        <a:lstStyle/>
        <a:p>
          <a:endParaRPr lang="en-US"/>
        </a:p>
      </dgm:t>
    </dgm:pt>
    <dgm:pt modelId="{7F7BC036-00DC-4F07-9D6A-8D2E30E3AE7C}" type="pres">
      <dgm:prSet presAssocID="{2882F8F4-8276-4627-BB8D-38AB806A96C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5A517-295E-4FA5-B062-AF09C3A5B57F}" type="pres">
      <dgm:prSet presAssocID="{DA19F8C5-1885-4095-8424-CB776982D83F}" presName="Name9" presStyleLbl="parChTrans1D2" presStyleIdx="3" presStyleCnt="6"/>
      <dgm:spPr/>
      <dgm:t>
        <a:bodyPr/>
        <a:lstStyle/>
        <a:p>
          <a:endParaRPr lang="en-US"/>
        </a:p>
      </dgm:t>
    </dgm:pt>
    <dgm:pt modelId="{0373EC58-6320-43F7-8ACC-B619EDA695F9}" type="pres">
      <dgm:prSet presAssocID="{DA19F8C5-1885-4095-8424-CB776982D83F}" presName="connTx" presStyleLbl="parChTrans1D2" presStyleIdx="3" presStyleCnt="6"/>
      <dgm:spPr/>
      <dgm:t>
        <a:bodyPr/>
        <a:lstStyle/>
        <a:p>
          <a:endParaRPr lang="en-US"/>
        </a:p>
      </dgm:t>
    </dgm:pt>
    <dgm:pt modelId="{6457B8B3-E4D4-4A52-81D9-5F724670A163}" type="pres">
      <dgm:prSet presAssocID="{F4E1337E-4B1A-44DA-BAD6-0B2FAD1CC1B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59323-E739-4E1B-87A1-BC48CE2615F8}" type="pres">
      <dgm:prSet presAssocID="{DF6D40A2-4C8C-4AC3-93B8-97B85AC1EA43}" presName="Name9" presStyleLbl="parChTrans1D2" presStyleIdx="4" presStyleCnt="6"/>
      <dgm:spPr/>
      <dgm:t>
        <a:bodyPr/>
        <a:lstStyle/>
        <a:p>
          <a:endParaRPr lang="en-US"/>
        </a:p>
      </dgm:t>
    </dgm:pt>
    <dgm:pt modelId="{A0876EA7-4601-4379-9602-49A095022CC0}" type="pres">
      <dgm:prSet presAssocID="{DF6D40A2-4C8C-4AC3-93B8-97B85AC1EA43}" presName="connTx" presStyleLbl="parChTrans1D2" presStyleIdx="4" presStyleCnt="6"/>
      <dgm:spPr/>
      <dgm:t>
        <a:bodyPr/>
        <a:lstStyle/>
        <a:p>
          <a:endParaRPr lang="en-US"/>
        </a:p>
      </dgm:t>
    </dgm:pt>
    <dgm:pt modelId="{B54CF623-A16C-4BA1-B26F-EF98577CEA84}" type="pres">
      <dgm:prSet presAssocID="{1CD634DB-865B-407F-B6D8-412F71E9094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F227E-E6E8-41C4-B6BC-7FACF883AF49}" type="pres">
      <dgm:prSet presAssocID="{FEA5D40F-AC14-4A8C-AE05-1D0D7AD1DBB1}" presName="Name9" presStyleLbl="parChTrans1D2" presStyleIdx="5" presStyleCnt="6"/>
      <dgm:spPr/>
      <dgm:t>
        <a:bodyPr/>
        <a:lstStyle/>
        <a:p>
          <a:endParaRPr lang="en-US"/>
        </a:p>
      </dgm:t>
    </dgm:pt>
    <dgm:pt modelId="{1A6D4D19-0177-4C6B-9246-BE3528D251E9}" type="pres">
      <dgm:prSet presAssocID="{FEA5D40F-AC14-4A8C-AE05-1D0D7AD1DBB1}" presName="connTx" presStyleLbl="parChTrans1D2" presStyleIdx="5" presStyleCnt="6"/>
      <dgm:spPr/>
      <dgm:t>
        <a:bodyPr/>
        <a:lstStyle/>
        <a:p>
          <a:endParaRPr lang="en-US"/>
        </a:p>
      </dgm:t>
    </dgm:pt>
    <dgm:pt modelId="{998EE64C-B3D7-405C-B650-5A55AEB01ABC}" type="pres">
      <dgm:prSet presAssocID="{20103690-369B-4212-9C76-684332112C1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E8F7A8-A31F-4480-A49F-336B09789D44}" srcId="{9CD1FC4C-8540-480F-AE73-D25A93797B8C}" destId="{2882F8F4-8276-4627-BB8D-38AB806A96C7}" srcOrd="2" destOrd="0" parTransId="{9ECCB5AA-281F-4748-8E25-19D3BEDCFCE6}" sibTransId="{79CC16F4-6E7B-4AA8-8705-81E7BF06B616}"/>
    <dgm:cxn modelId="{B79E4F92-A052-4859-93E0-20E99B502169}" type="presOf" srcId="{FEA5D40F-AC14-4A8C-AE05-1D0D7AD1DBB1}" destId="{1C6F227E-E6E8-41C4-B6BC-7FACF883AF49}" srcOrd="0" destOrd="0" presId="urn:microsoft.com/office/officeart/2005/8/layout/radial1"/>
    <dgm:cxn modelId="{92EF8E7F-623F-4D45-8706-13C4051E6509}" type="presOf" srcId="{D8950E60-A4B0-4FBE-B6D9-2DA3F22F2093}" destId="{169B043C-BBD1-4A78-A554-4712399FA486}" srcOrd="1" destOrd="0" presId="urn:microsoft.com/office/officeart/2005/8/layout/radial1"/>
    <dgm:cxn modelId="{81B8ABAE-003A-442E-BCE4-D6C1039BFD56}" srcId="{9CD1FC4C-8540-480F-AE73-D25A93797B8C}" destId="{30FDAEEF-4CC8-45E4-8D1D-9AB5F75EE7F6}" srcOrd="0" destOrd="0" parTransId="{D8950E60-A4B0-4FBE-B6D9-2DA3F22F2093}" sibTransId="{26DD0DC5-44F2-43A2-A86A-CF5F6EA7AF0D}"/>
    <dgm:cxn modelId="{2882D2C8-3BAD-4625-A3BC-E6BE6840A46E}" type="presOf" srcId="{DF6D40A2-4C8C-4AC3-93B8-97B85AC1EA43}" destId="{90859323-E739-4E1B-87A1-BC48CE2615F8}" srcOrd="0" destOrd="0" presId="urn:microsoft.com/office/officeart/2005/8/layout/radial1"/>
    <dgm:cxn modelId="{03970298-101B-42B8-BFFC-C99E7CDDA46E}" type="presOf" srcId="{832BF51B-0772-4D80-A77E-89ED06E9E0F4}" destId="{07EA8955-01C5-449D-A5B6-477006DF341B}" srcOrd="0" destOrd="0" presId="urn:microsoft.com/office/officeart/2005/8/layout/radial1"/>
    <dgm:cxn modelId="{A98A9B21-7508-49FF-94A8-1B4E72D9419E}" type="presOf" srcId="{A540C1E3-7E04-4308-A391-AE57B940AB22}" destId="{7FED3A61-A3C0-4FE1-9636-12546D55ABAF}" srcOrd="0" destOrd="0" presId="urn:microsoft.com/office/officeart/2005/8/layout/radial1"/>
    <dgm:cxn modelId="{921138A6-618B-4619-A2B0-829558020B47}" type="presOf" srcId="{F4E1337E-4B1A-44DA-BAD6-0B2FAD1CC1BA}" destId="{6457B8B3-E4D4-4A52-81D9-5F724670A163}" srcOrd="0" destOrd="0" presId="urn:microsoft.com/office/officeart/2005/8/layout/radial1"/>
    <dgm:cxn modelId="{39AA7D80-DD07-4C7F-896F-21B4AE805DBC}" type="presOf" srcId="{9CD1FC4C-8540-480F-AE73-D25A93797B8C}" destId="{9265F8ED-7F92-4531-8AA0-4A27CE40FE60}" srcOrd="0" destOrd="0" presId="urn:microsoft.com/office/officeart/2005/8/layout/radial1"/>
    <dgm:cxn modelId="{4AD96330-298A-4B76-925D-FBA6371008FB}" type="presOf" srcId="{2882F8F4-8276-4627-BB8D-38AB806A96C7}" destId="{7F7BC036-00DC-4F07-9D6A-8D2E30E3AE7C}" srcOrd="0" destOrd="0" presId="urn:microsoft.com/office/officeart/2005/8/layout/radial1"/>
    <dgm:cxn modelId="{38474B08-F070-4A4C-8207-B388D284880D}" type="presOf" srcId="{20103690-369B-4212-9C76-684332112C16}" destId="{998EE64C-B3D7-405C-B650-5A55AEB01ABC}" srcOrd="0" destOrd="0" presId="urn:microsoft.com/office/officeart/2005/8/layout/radial1"/>
    <dgm:cxn modelId="{F694380C-65AB-4596-BDE3-2518C0817900}" type="presOf" srcId="{DA19F8C5-1885-4095-8424-CB776982D83F}" destId="{EE55A517-295E-4FA5-B062-AF09C3A5B57F}" srcOrd="0" destOrd="0" presId="urn:microsoft.com/office/officeart/2005/8/layout/radial1"/>
    <dgm:cxn modelId="{57DF97F0-17BA-434E-A204-0C5E94B84233}" srcId="{9CD1FC4C-8540-480F-AE73-D25A93797B8C}" destId="{1CD634DB-865B-407F-B6D8-412F71E90946}" srcOrd="4" destOrd="0" parTransId="{DF6D40A2-4C8C-4AC3-93B8-97B85AC1EA43}" sibTransId="{246843FB-30E9-4871-A69F-44D2F9F97409}"/>
    <dgm:cxn modelId="{2F09698B-E5C7-4498-A9E6-D889B533D99A}" srcId="{9CD1FC4C-8540-480F-AE73-D25A93797B8C}" destId="{F4E1337E-4B1A-44DA-BAD6-0B2FAD1CC1BA}" srcOrd="3" destOrd="0" parTransId="{DA19F8C5-1885-4095-8424-CB776982D83F}" sibTransId="{D8408A39-CA33-42BC-AA1B-DA5A3F97B79D}"/>
    <dgm:cxn modelId="{A3B63C55-131C-4EE5-8661-AD6D4743ED39}" type="presOf" srcId="{A2574371-FA8A-471D-BBFA-654FC45910A5}" destId="{BF20623F-ACC5-4196-85D4-3EA25214C9A7}" srcOrd="0" destOrd="0" presId="urn:microsoft.com/office/officeart/2005/8/layout/radial1"/>
    <dgm:cxn modelId="{B8CEE532-CCE3-420D-9B3C-C5544219A695}" type="presOf" srcId="{30FDAEEF-4CC8-45E4-8D1D-9AB5F75EE7F6}" destId="{CEA5E087-F95D-427B-AB78-1E655C36E754}" srcOrd="0" destOrd="0" presId="urn:microsoft.com/office/officeart/2005/8/layout/radial1"/>
    <dgm:cxn modelId="{C65B9FFC-4564-4E59-96A9-06CEC9E6D853}" srcId="{9CD1FC4C-8540-480F-AE73-D25A93797B8C}" destId="{A540C1E3-7E04-4308-A391-AE57B940AB22}" srcOrd="1" destOrd="0" parTransId="{A2574371-FA8A-471D-BBFA-654FC45910A5}" sibTransId="{E3E8773D-379C-4D68-85A1-677F2D7CDD82}"/>
    <dgm:cxn modelId="{ABC42431-C8E1-4F6E-BAE2-A225445DBE5A}" type="presOf" srcId="{FEA5D40F-AC14-4A8C-AE05-1D0D7AD1DBB1}" destId="{1A6D4D19-0177-4C6B-9246-BE3528D251E9}" srcOrd="1" destOrd="0" presId="urn:microsoft.com/office/officeart/2005/8/layout/radial1"/>
    <dgm:cxn modelId="{A533160F-2E68-47C8-97A0-E66EDDEEABA1}" type="presOf" srcId="{A2574371-FA8A-471D-BBFA-654FC45910A5}" destId="{4C7B4FED-4AE9-44A0-B88F-DCE37FE4E73B}" srcOrd="1" destOrd="0" presId="urn:microsoft.com/office/officeart/2005/8/layout/radial1"/>
    <dgm:cxn modelId="{70CD3BBE-70E7-44CD-ACDC-013CF5933BCB}" type="presOf" srcId="{9ECCB5AA-281F-4748-8E25-19D3BEDCFCE6}" destId="{96286B50-467E-4FD2-96E4-06E0AD4BC47C}" srcOrd="1" destOrd="0" presId="urn:microsoft.com/office/officeart/2005/8/layout/radial1"/>
    <dgm:cxn modelId="{8B65ECD0-BAB7-4935-8338-ADBB352CD630}" type="presOf" srcId="{DA19F8C5-1885-4095-8424-CB776982D83F}" destId="{0373EC58-6320-43F7-8ACC-B619EDA695F9}" srcOrd="1" destOrd="0" presId="urn:microsoft.com/office/officeart/2005/8/layout/radial1"/>
    <dgm:cxn modelId="{C0F13761-95AA-4664-B064-6611D3EB002E}" type="presOf" srcId="{1CD634DB-865B-407F-B6D8-412F71E90946}" destId="{B54CF623-A16C-4BA1-B26F-EF98577CEA84}" srcOrd="0" destOrd="0" presId="urn:microsoft.com/office/officeart/2005/8/layout/radial1"/>
    <dgm:cxn modelId="{A5C0F067-DA79-4D43-846D-C6FEA38A5B81}" type="presOf" srcId="{D8950E60-A4B0-4FBE-B6D9-2DA3F22F2093}" destId="{0BFDA1FD-6F01-4BE3-81AD-920FACD6C3A2}" srcOrd="0" destOrd="0" presId="urn:microsoft.com/office/officeart/2005/8/layout/radial1"/>
    <dgm:cxn modelId="{D763B372-50F0-463B-8DEE-782518E5D322}" type="presOf" srcId="{9ECCB5AA-281F-4748-8E25-19D3BEDCFCE6}" destId="{CD5EDC05-20E2-41EE-ABEA-C19F716FEBF8}" srcOrd="0" destOrd="0" presId="urn:microsoft.com/office/officeart/2005/8/layout/radial1"/>
    <dgm:cxn modelId="{297D14D1-3AC4-4122-89E9-58D7CF69344C}" type="presOf" srcId="{DF6D40A2-4C8C-4AC3-93B8-97B85AC1EA43}" destId="{A0876EA7-4601-4379-9602-49A095022CC0}" srcOrd="1" destOrd="0" presId="urn:microsoft.com/office/officeart/2005/8/layout/radial1"/>
    <dgm:cxn modelId="{7CD8E802-9EBF-4692-9C0E-DF6A95CB7923}" srcId="{9CD1FC4C-8540-480F-AE73-D25A93797B8C}" destId="{20103690-369B-4212-9C76-684332112C16}" srcOrd="5" destOrd="0" parTransId="{FEA5D40F-AC14-4A8C-AE05-1D0D7AD1DBB1}" sibTransId="{9402A298-FB13-448B-9C28-E6E280F7138E}"/>
    <dgm:cxn modelId="{D1BC5B54-5A44-4C9E-BCD8-144BB2185AE6}" srcId="{832BF51B-0772-4D80-A77E-89ED06E9E0F4}" destId="{9CD1FC4C-8540-480F-AE73-D25A93797B8C}" srcOrd="0" destOrd="0" parTransId="{12E8CA0E-750C-49BF-B3F3-835A89BD0F96}" sibTransId="{12230694-4B44-4EFC-A372-CB4D58031284}"/>
    <dgm:cxn modelId="{0F0F778B-D300-440C-8717-36EC72887F41}" type="presParOf" srcId="{07EA8955-01C5-449D-A5B6-477006DF341B}" destId="{9265F8ED-7F92-4531-8AA0-4A27CE40FE60}" srcOrd="0" destOrd="0" presId="urn:microsoft.com/office/officeart/2005/8/layout/radial1"/>
    <dgm:cxn modelId="{6EA2AB00-8B5F-4078-9707-41EC2934C407}" type="presParOf" srcId="{07EA8955-01C5-449D-A5B6-477006DF341B}" destId="{0BFDA1FD-6F01-4BE3-81AD-920FACD6C3A2}" srcOrd="1" destOrd="0" presId="urn:microsoft.com/office/officeart/2005/8/layout/radial1"/>
    <dgm:cxn modelId="{36FA3F79-5CB9-4970-92CF-1873330E496F}" type="presParOf" srcId="{0BFDA1FD-6F01-4BE3-81AD-920FACD6C3A2}" destId="{169B043C-BBD1-4A78-A554-4712399FA486}" srcOrd="0" destOrd="0" presId="urn:microsoft.com/office/officeart/2005/8/layout/radial1"/>
    <dgm:cxn modelId="{77E41966-08B1-4614-8F13-8DA61E1BAFF6}" type="presParOf" srcId="{07EA8955-01C5-449D-A5B6-477006DF341B}" destId="{CEA5E087-F95D-427B-AB78-1E655C36E754}" srcOrd="2" destOrd="0" presId="urn:microsoft.com/office/officeart/2005/8/layout/radial1"/>
    <dgm:cxn modelId="{094C3B71-279D-4BF2-9672-1C02B53AA807}" type="presParOf" srcId="{07EA8955-01C5-449D-A5B6-477006DF341B}" destId="{BF20623F-ACC5-4196-85D4-3EA25214C9A7}" srcOrd="3" destOrd="0" presId="urn:microsoft.com/office/officeart/2005/8/layout/radial1"/>
    <dgm:cxn modelId="{4B78898B-F3FF-4B80-BE91-E2BB20E9FA9C}" type="presParOf" srcId="{BF20623F-ACC5-4196-85D4-3EA25214C9A7}" destId="{4C7B4FED-4AE9-44A0-B88F-DCE37FE4E73B}" srcOrd="0" destOrd="0" presId="urn:microsoft.com/office/officeart/2005/8/layout/radial1"/>
    <dgm:cxn modelId="{D63E12AF-F673-4AEC-BAFC-4942E68A3CC4}" type="presParOf" srcId="{07EA8955-01C5-449D-A5B6-477006DF341B}" destId="{7FED3A61-A3C0-4FE1-9636-12546D55ABAF}" srcOrd="4" destOrd="0" presId="urn:microsoft.com/office/officeart/2005/8/layout/radial1"/>
    <dgm:cxn modelId="{8DDA18AA-D167-4756-8BB8-F4BA29C14E6A}" type="presParOf" srcId="{07EA8955-01C5-449D-A5B6-477006DF341B}" destId="{CD5EDC05-20E2-41EE-ABEA-C19F716FEBF8}" srcOrd="5" destOrd="0" presId="urn:microsoft.com/office/officeart/2005/8/layout/radial1"/>
    <dgm:cxn modelId="{AFD5C84F-3CEA-4350-A1DD-2BAD7854FE06}" type="presParOf" srcId="{CD5EDC05-20E2-41EE-ABEA-C19F716FEBF8}" destId="{96286B50-467E-4FD2-96E4-06E0AD4BC47C}" srcOrd="0" destOrd="0" presId="urn:microsoft.com/office/officeart/2005/8/layout/radial1"/>
    <dgm:cxn modelId="{96E7075E-8D26-49CB-8D28-7A964697E712}" type="presParOf" srcId="{07EA8955-01C5-449D-A5B6-477006DF341B}" destId="{7F7BC036-00DC-4F07-9D6A-8D2E30E3AE7C}" srcOrd="6" destOrd="0" presId="urn:microsoft.com/office/officeart/2005/8/layout/radial1"/>
    <dgm:cxn modelId="{AC6AF9B2-DEFB-428E-878A-46072608B9A4}" type="presParOf" srcId="{07EA8955-01C5-449D-A5B6-477006DF341B}" destId="{EE55A517-295E-4FA5-B062-AF09C3A5B57F}" srcOrd="7" destOrd="0" presId="urn:microsoft.com/office/officeart/2005/8/layout/radial1"/>
    <dgm:cxn modelId="{8C3FA71D-5F6C-43CC-B17B-4EFE7102C615}" type="presParOf" srcId="{EE55A517-295E-4FA5-B062-AF09C3A5B57F}" destId="{0373EC58-6320-43F7-8ACC-B619EDA695F9}" srcOrd="0" destOrd="0" presId="urn:microsoft.com/office/officeart/2005/8/layout/radial1"/>
    <dgm:cxn modelId="{DDA0CD02-2812-4C43-A621-5C040B006C37}" type="presParOf" srcId="{07EA8955-01C5-449D-A5B6-477006DF341B}" destId="{6457B8B3-E4D4-4A52-81D9-5F724670A163}" srcOrd="8" destOrd="0" presId="urn:microsoft.com/office/officeart/2005/8/layout/radial1"/>
    <dgm:cxn modelId="{009C28B6-C4FF-47D3-98FD-9A73C9B6E92F}" type="presParOf" srcId="{07EA8955-01C5-449D-A5B6-477006DF341B}" destId="{90859323-E739-4E1B-87A1-BC48CE2615F8}" srcOrd="9" destOrd="0" presId="urn:microsoft.com/office/officeart/2005/8/layout/radial1"/>
    <dgm:cxn modelId="{FC8AFED8-5603-4B4F-97B7-8F55FF8514BB}" type="presParOf" srcId="{90859323-E739-4E1B-87A1-BC48CE2615F8}" destId="{A0876EA7-4601-4379-9602-49A095022CC0}" srcOrd="0" destOrd="0" presId="urn:microsoft.com/office/officeart/2005/8/layout/radial1"/>
    <dgm:cxn modelId="{E76A6FEF-65B0-4314-83FB-3F0247801108}" type="presParOf" srcId="{07EA8955-01C5-449D-A5B6-477006DF341B}" destId="{B54CF623-A16C-4BA1-B26F-EF98577CEA84}" srcOrd="10" destOrd="0" presId="urn:microsoft.com/office/officeart/2005/8/layout/radial1"/>
    <dgm:cxn modelId="{EE620B46-F8A4-4C0F-AFE0-0BD494C0B774}" type="presParOf" srcId="{07EA8955-01C5-449D-A5B6-477006DF341B}" destId="{1C6F227E-E6E8-41C4-B6BC-7FACF883AF49}" srcOrd="11" destOrd="0" presId="urn:microsoft.com/office/officeart/2005/8/layout/radial1"/>
    <dgm:cxn modelId="{BCAE9F80-3923-412C-B6BC-5CD1BD74B9C4}" type="presParOf" srcId="{1C6F227E-E6E8-41C4-B6BC-7FACF883AF49}" destId="{1A6D4D19-0177-4C6B-9246-BE3528D251E9}" srcOrd="0" destOrd="0" presId="urn:microsoft.com/office/officeart/2005/8/layout/radial1"/>
    <dgm:cxn modelId="{71EEF994-EDF5-4E1E-BAC2-884BC991556F}" type="presParOf" srcId="{07EA8955-01C5-449D-A5B6-477006DF341B}" destId="{998EE64C-B3D7-405C-B650-5A55AEB01ABC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98689AD-0F88-4BAB-A3C2-3353DBC6A7B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045657AB-BF48-42AA-B05A-04AC1E6C8657}">
      <dgm:prSet phldrT="[Text]"/>
      <dgm:spPr/>
      <dgm:t>
        <a:bodyPr/>
        <a:lstStyle/>
        <a:p>
          <a:r>
            <a:rPr lang="en-GB" dirty="0" smtClean="0"/>
            <a:t>USA</a:t>
          </a:r>
        </a:p>
        <a:p>
          <a:r>
            <a:rPr lang="en-GB" dirty="0" smtClean="0"/>
            <a:t>´60</a:t>
          </a:r>
          <a:endParaRPr lang="en-US" dirty="0"/>
        </a:p>
      </dgm:t>
    </dgm:pt>
    <dgm:pt modelId="{7F1AB8FF-D9C7-49C3-87B6-F6F5E27A1545}" type="parTrans" cxnId="{5AE576E2-24BA-4C45-9C1E-A7D1641EBD4E}">
      <dgm:prSet/>
      <dgm:spPr/>
      <dgm:t>
        <a:bodyPr/>
        <a:lstStyle/>
        <a:p>
          <a:endParaRPr lang="en-US"/>
        </a:p>
      </dgm:t>
    </dgm:pt>
    <dgm:pt modelId="{9F5B337B-F69F-4A26-9AF3-8413C9E0BB66}" type="sibTrans" cxnId="{5AE576E2-24BA-4C45-9C1E-A7D1641EBD4E}">
      <dgm:prSet/>
      <dgm:spPr/>
      <dgm:t>
        <a:bodyPr/>
        <a:lstStyle/>
        <a:p>
          <a:endParaRPr lang="en-US"/>
        </a:p>
      </dgm:t>
    </dgm:pt>
    <dgm:pt modelId="{57FF24DC-B8A6-4A9D-BE56-36AD6F24FB23}">
      <dgm:prSet phldrT="[Text]"/>
      <dgm:spPr/>
      <dgm:t>
        <a:bodyPr/>
        <a:lstStyle/>
        <a:p>
          <a:r>
            <a:rPr lang="en-GB" dirty="0" smtClean="0"/>
            <a:t> W. Europe, Canada &amp; Japan</a:t>
          </a:r>
        </a:p>
        <a:p>
          <a:r>
            <a:rPr lang="en-GB" dirty="0" smtClean="0"/>
            <a:t>80</a:t>
          </a:r>
        </a:p>
        <a:p>
          <a:endParaRPr lang="en-US" dirty="0"/>
        </a:p>
      </dgm:t>
    </dgm:pt>
    <dgm:pt modelId="{8C57432E-4EB2-4474-AD0D-98F15AC37E4F}" type="parTrans" cxnId="{E5BC3A3E-424E-4911-ADA6-47EAC7103578}">
      <dgm:prSet/>
      <dgm:spPr/>
      <dgm:t>
        <a:bodyPr/>
        <a:lstStyle/>
        <a:p>
          <a:endParaRPr lang="en-US"/>
        </a:p>
      </dgm:t>
    </dgm:pt>
    <dgm:pt modelId="{342D63E3-8889-49F5-AABF-3DB0F2A0AFCB}" type="sibTrans" cxnId="{E5BC3A3E-424E-4911-ADA6-47EAC7103578}">
      <dgm:prSet/>
      <dgm:spPr/>
      <dgm:t>
        <a:bodyPr/>
        <a:lstStyle/>
        <a:p>
          <a:endParaRPr lang="en-US"/>
        </a:p>
      </dgm:t>
    </dgm:pt>
    <dgm:pt modelId="{75FF9A23-7113-4522-8345-98F2269E08A1}">
      <dgm:prSet phldrT="[Text]"/>
      <dgm:spPr/>
      <dgm:t>
        <a:bodyPr/>
        <a:lstStyle/>
        <a:p>
          <a:r>
            <a:rPr lang="en-GB" dirty="0" smtClean="0"/>
            <a:t>Asia Pacif. ‘90</a:t>
          </a:r>
        </a:p>
      </dgm:t>
    </dgm:pt>
    <dgm:pt modelId="{CE15BEFF-7FFB-4EFB-9559-3407D25DC6B7}" type="parTrans" cxnId="{7767D2FD-DFBF-46DA-AAE0-AFA4DC219C88}">
      <dgm:prSet/>
      <dgm:spPr/>
      <dgm:t>
        <a:bodyPr/>
        <a:lstStyle/>
        <a:p>
          <a:endParaRPr lang="en-US"/>
        </a:p>
      </dgm:t>
    </dgm:pt>
    <dgm:pt modelId="{DAFB6451-64FE-47EF-92BB-4FDEB094B394}" type="sibTrans" cxnId="{7767D2FD-DFBF-46DA-AAE0-AFA4DC219C88}">
      <dgm:prSet/>
      <dgm:spPr/>
      <dgm:t>
        <a:bodyPr/>
        <a:lstStyle/>
        <a:p>
          <a:endParaRPr lang="en-US"/>
        </a:p>
      </dgm:t>
    </dgm:pt>
    <dgm:pt modelId="{8320C237-3575-4E5F-8F5E-D1A4AC4981B3}">
      <dgm:prSet phldrT="[Text]"/>
      <dgm:spPr/>
      <dgm:t>
        <a:bodyPr/>
        <a:lstStyle/>
        <a:p>
          <a:r>
            <a:rPr lang="en-GB" dirty="0" smtClean="0"/>
            <a:t>L. America</a:t>
          </a:r>
        </a:p>
        <a:p>
          <a:r>
            <a:rPr lang="en-GB" dirty="0" smtClean="0"/>
            <a:t>’95</a:t>
          </a:r>
        </a:p>
      </dgm:t>
    </dgm:pt>
    <dgm:pt modelId="{D020BB30-1E13-4A10-8145-31746C519D54}" type="parTrans" cxnId="{A8E38B48-7837-4453-8FD0-25F7F7082B85}">
      <dgm:prSet/>
      <dgm:spPr/>
      <dgm:t>
        <a:bodyPr/>
        <a:lstStyle/>
        <a:p>
          <a:endParaRPr lang="en-US"/>
        </a:p>
      </dgm:t>
    </dgm:pt>
    <dgm:pt modelId="{DCAA482D-FAA3-4E29-9678-C0AC095CD69C}" type="sibTrans" cxnId="{A8E38B48-7837-4453-8FD0-25F7F7082B85}">
      <dgm:prSet/>
      <dgm:spPr/>
      <dgm:t>
        <a:bodyPr/>
        <a:lstStyle/>
        <a:p>
          <a:endParaRPr lang="en-US"/>
        </a:p>
      </dgm:t>
    </dgm:pt>
    <dgm:pt modelId="{A486679F-2CC7-4D60-94BE-668100931F0D}">
      <dgm:prSet phldrT="[Text]"/>
      <dgm:spPr/>
      <dgm:t>
        <a:bodyPr/>
        <a:lstStyle/>
        <a:p>
          <a:r>
            <a:rPr lang="en-GB" dirty="0" smtClean="0"/>
            <a:t>W. Asia &amp; Africa ´20</a:t>
          </a:r>
        </a:p>
      </dgm:t>
    </dgm:pt>
    <dgm:pt modelId="{87E1BB9F-D24E-418E-AFCD-A9519CF10791}" type="parTrans" cxnId="{D7A7C030-D73D-4D8E-B89E-2F369E3BD330}">
      <dgm:prSet/>
      <dgm:spPr/>
      <dgm:t>
        <a:bodyPr/>
        <a:lstStyle/>
        <a:p>
          <a:endParaRPr lang="en-US"/>
        </a:p>
      </dgm:t>
    </dgm:pt>
    <dgm:pt modelId="{34940AB7-7114-4826-9A86-849AA4E03E8F}" type="sibTrans" cxnId="{D7A7C030-D73D-4D8E-B89E-2F369E3BD330}">
      <dgm:prSet/>
      <dgm:spPr/>
      <dgm:t>
        <a:bodyPr/>
        <a:lstStyle/>
        <a:p>
          <a:endParaRPr lang="en-US"/>
        </a:p>
      </dgm:t>
    </dgm:pt>
    <dgm:pt modelId="{C22B97B5-CB9E-4DE1-B629-B39EDF4D94D8}" type="pres">
      <dgm:prSet presAssocID="{198689AD-0F88-4BAB-A3C2-3353DBC6A7BA}" presName="arrowDiagram" presStyleCnt="0">
        <dgm:presLayoutVars>
          <dgm:chMax val="5"/>
          <dgm:dir/>
          <dgm:resizeHandles val="exact"/>
        </dgm:presLayoutVars>
      </dgm:prSet>
      <dgm:spPr/>
    </dgm:pt>
    <dgm:pt modelId="{36B777DE-7E60-4955-BE0A-B5C2F1E8B831}" type="pres">
      <dgm:prSet presAssocID="{198689AD-0F88-4BAB-A3C2-3353DBC6A7BA}" presName="arrow" presStyleLbl="bgShp" presStyleIdx="0" presStyleCnt="1"/>
      <dgm:spPr/>
    </dgm:pt>
    <dgm:pt modelId="{EE725EBC-2D15-4922-899B-D8AABC1DED61}" type="pres">
      <dgm:prSet presAssocID="{198689AD-0F88-4BAB-A3C2-3353DBC6A7BA}" presName="arrowDiagram5" presStyleCnt="0"/>
      <dgm:spPr/>
    </dgm:pt>
    <dgm:pt modelId="{513045DF-8033-48F4-AE7B-8D2AAE971FBD}" type="pres">
      <dgm:prSet presAssocID="{045657AB-BF48-42AA-B05A-04AC1E6C8657}" presName="bullet5a" presStyleLbl="node1" presStyleIdx="0" presStyleCnt="5"/>
      <dgm:spPr/>
    </dgm:pt>
    <dgm:pt modelId="{E96487F7-3105-4AD4-BEEB-E2CC09F25116}" type="pres">
      <dgm:prSet presAssocID="{045657AB-BF48-42AA-B05A-04AC1E6C8657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A9F2F-2EBF-4C66-880C-49504097BD05}" type="pres">
      <dgm:prSet presAssocID="{57FF24DC-B8A6-4A9D-BE56-36AD6F24FB23}" presName="bullet5b" presStyleLbl="node1" presStyleIdx="1" presStyleCnt="5"/>
      <dgm:spPr/>
    </dgm:pt>
    <dgm:pt modelId="{699379E2-B6B8-443F-A348-D481727F9F2C}" type="pres">
      <dgm:prSet presAssocID="{57FF24DC-B8A6-4A9D-BE56-36AD6F24FB23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C3A2E8-E8A6-4F5B-9612-BB6CC8311250}" type="pres">
      <dgm:prSet presAssocID="{75FF9A23-7113-4522-8345-98F2269E08A1}" presName="bullet5c" presStyleLbl="node1" presStyleIdx="2" presStyleCnt="5"/>
      <dgm:spPr/>
    </dgm:pt>
    <dgm:pt modelId="{A25D7890-D73B-4B09-BF39-E27A2480F5E5}" type="pres">
      <dgm:prSet presAssocID="{75FF9A23-7113-4522-8345-98F2269E08A1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778A1E-9444-468A-8291-0B266900226D}" type="pres">
      <dgm:prSet presAssocID="{8320C237-3575-4E5F-8F5E-D1A4AC4981B3}" presName="bullet5d" presStyleLbl="node1" presStyleIdx="3" presStyleCnt="5"/>
      <dgm:spPr/>
    </dgm:pt>
    <dgm:pt modelId="{EDD84268-9BB8-4FF7-86E9-D260766374F7}" type="pres">
      <dgm:prSet presAssocID="{8320C237-3575-4E5F-8F5E-D1A4AC4981B3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AFDB1A-B555-4DB4-AE12-3D356B58F5B8}" type="pres">
      <dgm:prSet presAssocID="{A486679F-2CC7-4D60-94BE-668100931F0D}" presName="bullet5e" presStyleLbl="node1" presStyleIdx="4" presStyleCnt="5"/>
      <dgm:spPr/>
    </dgm:pt>
    <dgm:pt modelId="{78AB0628-0A34-4CEE-B282-C1221419F51C}" type="pres">
      <dgm:prSet presAssocID="{A486679F-2CC7-4D60-94BE-668100931F0D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E38B48-7837-4453-8FD0-25F7F7082B85}" srcId="{198689AD-0F88-4BAB-A3C2-3353DBC6A7BA}" destId="{8320C237-3575-4E5F-8F5E-D1A4AC4981B3}" srcOrd="3" destOrd="0" parTransId="{D020BB30-1E13-4A10-8145-31746C519D54}" sibTransId="{DCAA482D-FAA3-4E29-9678-C0AC095CD69C}"/>
    <dgm:cxn modelId="{E5BC3A3E-424E-4911-ADA6-47EAC7103578}" srcId="{198689AD-0F88-4BAB-A3C2-3353DBC6A7BA}" destId="{57FF24DC-B8A6-4A9D-BE56-36AD6F24FB23}" srcOrd="1" destOrd="0" parTransId="{8C57432E-4EB2-4474-AD0D-98F15AC37E4F}" sibTransId="{342D63E3-8889-49F5-AABF-3DB0F2A0AFCB}"/>
    <dgm:cxn modelId="{264DCA2A-EF40-438B-8F02-574BE11BACE9}" type="presOf" srcId="{75FF9A23-7113-4522-8345-98F2269E08A1}" destId="{A25D7890-D73B-4B09-BF39-E27A2480F5E5}" srcOrd="0" destOrd="0" presId="urn:microsoft.com/office/officeart/2005/8/layout/arrow2"/>
    <dgm:cxn modelId="{374DCA6D-BE96-4886-B5DE-C5C2734A799D}" type="presOf" srcId="{045657AB-BF48-42AA-B05A-04AC1E6C8657}" destId="{E96487F7-3105-4AD4-BEEB-E2CC09F25116}" srcOrd="0" destOrd="0" presId="urn:microsoft.com/office/officeart/2005/8/layout/arrow2"/>
    <dgm:cxn modelId="{BA6824DB-62E4-4481-B02D-BE790B08AE2E}" type="presOf" srcId="{8320C237-3575-4E5F-8F5E-D1A4AC4981B3}" destId="{EDD84268-9BB8-4FF7-86E9-D260766374F7}" srcOrd="0" destOrd="0" presId="urn:microsoft.com/office/officeart/2005/8/layout/arrow2"/>
    <dgm:cxn modelId="{7767D2FD-DFBF-46DA-AAE0-AFA4DC219C88}" srcId="{198689AD-0F88-4BAB-A3C2-3353DBC6A7BA}" destId="{75FF9A23-7113-4522-8345-98F2269E08A1}" srcOrd="2" destOrd="0" parTransId="{CE15BEFF-7FFB-4EFB-9559-3407D25DC6B7}" sibTransId="{DAFB6451-64FE-47EF-92BB-4FDEB094B394}"/>
    <dgm:cxn modelId="{0D175FB5-D32F-4F2C-B4A7-3C0B04EC8EB1}" type="presOf" srcId="{57FF24DC-B8A6-4A9D-BE56-36AD6F24FB23}" destId="{699379E2-B6B8-443F-A348-D481727F9F2C}" srcOrd="0" destOrd="0" presId="urn:microsoft.com/office/officeart/2005/8/layout/arrow2"/>
    <dgm:cxn modelId="{595C477C-0CD2-4500-9D71-2CF1F7035F80}" type="presOf" srcId="{198689AD-0F88-4BAB-A3C2-3353DBC6A7BA}" destId="{C22B97B5-CB9E-4DE1-B629-B39EDF4D94D8}" srcOrd="0" destOrd="0" presId="urn:microsoft.com/office/officeart/2005/8/layout/arrow2"/>
    <dgm:cxn modelId="{D7A7C030-D73D-4D8E-B89E-2F369E3BD330}" srcId="{198689AD-0F88-4BAB-A3C2-3353DBC6A7BA}" destId="{A486679F-2CC7-4D60-94BE-668100931F0D}" srcOrd="4" destOrd="0" parTransId="{87E1BB9F-D24E-418E-AFCD-A9519CF10791}" sibTransId="{34940AB7-7114-4826-9A86-849AA4E03E8F}"/>
    <dgm:cxn modelId="{A32B7568-30E1-4BC2-9D0E-44BB546E96EA}" type="presOf" srcId="{A486679F-2CC7-4D60-94BE-668100931F0D}" destId="{78AB0628-0A34-4CEE-B282-C1221419F51C}" srcOrd="0" destOrd="0" presId="urn:microsoft.com/office/officeart/2005/8/layout/arrow2"/>
    <dgm:cxn modelId="{5AE576E2-24BA-4C45-9C1E-A7D1641EBD4E}" srcId="{198689AD-0F88-4BAB-A3C2-3353DBC6A7BA}" destId="{045657AB-BF48-42AA-B05A-04AC1E6C8657}" srcOrd="0" destOrd="0" parTransId="{7F1AB8FF-D9C7-49C3-87B6-F6F5E27A1545}" sibTransId="{9F5B337B-F69F-4A26-9AF3-8413C9E0BB66}"/>
    <dgm:cxn modelId="{DED87968-4830-422B-97F1-39DCE1951416}" type="presParOf" srcId="{C22B97B5-CB9E-4DE1-B629-B39EDF4D94D8}" destId="{36B777DE-7E60-4955-BE0A-B5C2F1E8B831}" srcOrd="0" destOrd="0" presId="urn:microsoft.com/office/officeart/2005/8/layout/arrow2"/>
    <dgm:cxn modelId="{AD262796-9C14-4477-807F-93290886AFB4}" type="presParOf" srcId="{C22B97B5-CB9E-4DE1-B629-B39EDF4D94D8}" destId="{EE725EBC-2D15-4922-899B-D8AABC1DED61}" srcOrd="1" destOrd="0" presId="urn:microsoft.com/office/officeart/2005/8/layout/arrow2"/>
    <dgm:cxn modelId="{F6A7F580-D285-46F7-9579-A0B6E52BC03C}" type="presParOf" srcId="{EE725EBC-2D15-4922-899B-D8AABC1DED61}" destId="{513045DF-8033-48F4-AE7B-8D2AAE971FBD}" srcOrd="0" destOrd="0" presId="urn:microsoft.com/office/officeart/2005/8/layout/arrow2"/>
    <dgm:cxn modelId="{82D80D1C-5974-44E3-BFD8-E4B2D376A57E}" type="presParOf" srcId="{EE725EBC-2D15-4922-899B-D8AABC1DED61}" destId="{E96487F7-3105-4AD4-BEEB-E2CC09F25116}" srcOrd="1" destOrd="0" presId="urn:microsoft.com/office/officeart/2005/8/layout/arrow2"/>
    <dgm:cxn modelId="{5C6A4368-C65C-4FC0-BD7E-651224A144EE}" type="presParOf" srcId="{EE725EBC-2D15-4922-899B-D8AABC1DED61}" destId="{CE2A9F2F-2EBF-4C66-880C-49504097BD05}" srcOrd="2" destOrd="0" presId="urn:microsoft.com/office/officeart/2005/8/layout/arrow2"/>
    <dgm:cxn modelId="{4905EF57-D157-43F1-9562-2626C5700F72}" type="presParOf" srcId="{EE725EBC-2D15-4922-899B-D8AABC1DED61}" destId="{699379E2-B6B8-443F-A348-D481727F9F2C}" srcOrd="3" destOrd="0" presId="urn:microsoft.com/office/officeart/2005/8/layout/arrow2"/>
    <dgm:cxn modelId="{A4056808-6E45-4111-AD6B-683FFF5ECEA2}" type="presParOf" srcId="{EE725EBC-2D15-4922-899B-D8AABC1DED61}" destId="{12C3A2E8-E8A6-4F5B-9612-BB6CC8311250}" srcOrd="4" destOrd="0" presId="urn:microsoft.com/office/officeart/2005/8/layout/arrow2"/>
    <dgm:cxn modelId="{D681A41B-8A19-4572-B7A9-D386BA72F175}" type="presParOf" srcId="{EE725EBC-2D15-4922-899B-D8AABC1DED61}" destId="{A25D7890-D73B-4B09-BF39-E27A2480F5E5}" srcOrd="5" destOrd="0" presId="urn:microsoft.com/office/officeart/2005/8/layout/arrow2"/>
    <dgm:cxn modelId="{734F87C7-2C6B-4DD8-A722-2AE51F3C4679}" type="presParOf" srcId="{EE725EBC-2D15-4922-899B-D8AABC1DED61}" destId="{90778A1E-9444-468A-8291-0B266900226D}" srcOrd="6" destOrd="0" presId="urn:microsoft.com/office/officeart/2005/8/layout/arrow2"/>
    <dgm:cxn modelId="{8FC98486-8D48-4A2A-B558-EF43AB9CB97A}" type="presParOf" srcId="{EE725EBC-2D15-4922-899B-D8AABC1DED61}" destId="{EDD84268-9BB8-4FF7-86E9-D260766374F7}" srcOrd="7" destOrd="0" presId="urn:microsoft.com/office/officeart/2005/8/layout/arrow2"/>
    <dgm:cxn modelId="{3A4E11EF-FF4A-4401-8C91-AE3AB96F05F1}" type="presParOf" srcId="{EE725EBC-2D15-4922-899B-D8AABC1DED61}" destId="{48AFDB1A-B555-4DB4-AE12-3D356B58F5B8}" srcOrd="8" destOrd="0" presId="urn:microsoft.com/office/officeart/2005/8/layout/arrow2"/>
    <dgm:cxn modelId="{FD7B1885-0C73-41D9-B7F5-E980EE43BDD6}" type="presParOf" srcId="{EE725EBC-2D15-4922-899B-D8AABC1DED61}" destId="{78AB0628-0A34-4CEE-B282-C1221419F51C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32BF51B-0772-4D80-A77E-89ED06E9E0F4}" type="doc">
      <dgm:prSet loTypeId="urn:microsoft.com/office/officeart/2005/8/layout/radial1" loCatId="cycle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CD1FC4C-8540-480F-AE73-D25A93797B8C}">
      <dgm:prSet phldrT="[Text]"/>
      <dgm:spPr/>
      <dgm:t>
        <a:bodyPr/>
        <a:lstStyle/>
        <a:p>
          <a:r>
            <a:rPr lang="en-GB" dirty="0" smtClean="0"/>
            <a:t>STP</a:t>
          </a:r>
          <a:endParaRPr lang="en-US" dirty="0"/>
        </a:p>
      </dgm:t>
    </dgm:pt>
    <dgm:pt modelId="{12E8CA0E-750C-49BF-B3F3-835A89BD0F96}" type="parTrans" cxnId="{D1BC5B54-5A44-4C9E-BCD8-144BB2185AE6}">
      <dgm:prSet/>
      <dgm:spPr/>
      <dgm:t>
        <a:bodyPr/>
        <a:lstStyle/>
        <a:p>
          <a:endParaRPr lang="en-US"/>
        </a:p>
      </dgm:t>
    </dgm:pt>
    <dgm:pt modelId="{12230694-4B44-4EFC-A372-CB4D58031284}" type="sibTrans" cxnId="{D1BC5B54-5A44-4C9E-BCD8-144BB2185AE6}">
      <dgm:prSet/>
      <dgm:spPr/>
      <dgm:t>
        <a:bodyPr/>
        <a:lstStyle/>
        <a:p>
          <a:endParaRPr lang="en-US"/>
        </a:p>
      </dgm:t>
    </dgm:pt>
    <dgm:pt modelId="{30FDAEEF-4CC8-45E4-8D1D-9AB5F75EE7F6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What</a:t>
          </a:r>
          <a:endParaRPr lang="en-US" dirty="0"/>
        </a:p>
      </dgm:t>
    </dgm:pt>
    <dgm:pt modelId="{D8950E60-A4B0-4FBE-B6D9-2DA3F22F2093}" type="parTrans" cxnId="{81B8ABAE-003A-442E-BCE4-D6C1039BFD56}">
      <dgm:prSet/>
      <dgm:spPr/>
      <dgm:t>
        <a:bodyPr/>
        <a:lstStyle/>
        <a:p>
          <a:endParaRPr lang="en-US"/>
        </a:p>
      </dgm:t>
    </dgm:pt>
    <dgm:pt modelId="{26DD0DC5-44F2-43A2-A86A-CF5F6EA7AF0D}" type="sibTrans" cxnId="{81B8ABAE-003A-442E-BCE4-D6C1039BFD56}">
      <dgm:prSet/>
      <dgm:spPr/>
      <dgm:t>
        <a:bodyPr/>
        <a:lstStyle/>
        <a:p>
          <a:endParaRPr lang="en-US"/>
        </a:p>
      </dgm:t>
    </dgm:pt>
    <dgm:pt modelId="{A540C1E3-7E04-4308-A391-AE57B940AB22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Where from</a:t>
          </a:r>
          <a:endParaRPr lang="en-US" dirty="0"/>
        </a:p>
      </dgm:t>
    </dgm:pt>
    <dgm:pt modelId="{A2574371-FA8A-471D-BBFA-654FC45910A5}" type="parTrans" cxnId="{C65B9FFC-4564-4E59-96A9-06CEC9E6D853}">
      <dgm:prSet/>
      <dgm:spPr/>
      <dgm:t>
        <a:bodyPr/>
        <a:lstStyle/>
        <a:p>
          <a:endParaRPr lang="en-US"/>
        </a:p>
      </dgm:t>
    </dgm:pt>
    <dgm:pt modelId="{E3E8773D-379C-4D68-85A1-677F2D7CDD82}" type="sibTrans" cxnId="{C65B9FFC-4564-4E59-96A9-06CEC9E6D853}">
      <dgm:prSet/>
      <dgm:spPr/>
      <dgm:t>
        <a:bodyPr/>
        <a:lstStyle/>
        <a:p>
          <a:endParaRPr lang="en-US"/>
        </a:p>
      </dgm:t>
    </dgm:pt>
    <dgm:pt modelId="{2882F8F4-8276-4627-BB8D-38AB806A96C7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 smtClean="0"/>
            <a:t>Where to</a:t>
          </a:r>
          <a:endParaRPr lang="en-US" dirty="0"/>
        </a:p>
      </dgm:t>
    </dgm:pt>
    <dgm:pt modelId="{9ECCB5AA-281F-4748-8E25-19D3BEDCFCE6}" type="parTrans" cxnId="{35E8F7A8-A31F-4480-A49F-336B09789D44}">
      <dgm:prSet/>
      <dgm:spPr/>
      <dgm:t>
        <a:bodyPr/>
        <a:lstStyle/>
        <a:p>
          <a:endParaRPr lang="en-US"/>
        </a:p>
      </dgm:t>
    </dgm:pt>
    <dgm:pt modelId="{79CC16F4-6E7B-4AA8-8705-81E7BF06B616}" type="sibTrans" cxnId="{35E8F7A8-A31F-4480-A49F-336B09789D44}">
      <dgm:prSet/>
      <dgm:spPr/>
      <dgm:t>
        <a:bodyPr/>
        <a:lstStyle/>
        <a:p>
          <a:endParaRPr lang="en-US"/>
        </a:p>
      </dgm:t>
    </dgm:pt>
    <dgm:pt modelId="{F4E1337E-4B1A-44DA-BAD6-0B2FAD1CC1BA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How</a:t>
          </a:r>
          <a:endParaRPr lang="en-US" dirty="0"/>
        </a:p>
      </dgm:t>
    </dgm:pt>
    <dgm:pt modelId="{DA19F8C5-1885-4095-8424-CB776982D83F}" type="parTrans" cxnId="{2F09698B-E5C7-4498-A9E6-D889B533D99A}">
      <dgm:prSet/>
      <dgm:spPr/>
      <dgm:t>
        <a:bodyPr/>
        <a:lstStyle/>
        <a:p>
          <a:endParaRPr lang="en-US"/>
        </a:p>
      </dgm:t>
    </dgm:pt>
    <dgm:pt modelId="{D8408A39-CA33-42BC-AA1B-DA5A3F97B79D}" type="sibTrans" cxnId="{2F09698B-E5C7-4498-A9E6-D889B533D99A}">
      <dgm:prSet/>
      <dgm:spPr/>
      <dgm:t>
        <a:bodyPr/>
        <a:lstStyle/>
        <a:p>
          <a:endParaRPr lang="en-US"/>
        </a:p>
      </dgm:t>
    </dgm:pt>
    <dgm:pt modelId="{1CD634DB-865B-407F-B6D8-412F71E90946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Mistakes</a:t>
          </a:r>
          <a:endParaRPr lang="en-US" dirty="0"/>
        </a:p>
      </dgm:t>
    </dgm:pt>
    <dgm:pt modelId="{DF6D40A2-4C8C-4AC3-93B8-97B85AC1EA43}" type="parTrans" cxnId="{57DF97F0-17BA-434E-A204-0C5E94B84233}">
      <dgm:prSet/>
      <dgm:spPr/>
      <dgm:t>
        <a:bodyPr/>
        <a:lstStyle/>
        <a:p>
          <a:endParaRPr lang="en-US"/>
        </a:p>
      </dgm:t>
    </dgm:pt>
    <dgm:pt modelId="{246843FB-30E9-4871-A69F-44D2F9F97409}" type="sibTrans" cxnId="{57DF97F0-17BA-434E-A204-0C5E94B84233}">
      <dgm:prSet/>
      <dgm:spPr/>
      <dgm:t>
        <a:bodyPr/>
        <a:lstStyle/>
        <a:p>
          <a:endParaRPr lang="en-US"/>
        </a:p>
      </dgm:t>
    </dgm:pt>
    <dgm:pt modelId="{20103690-369B-4212-9C76-684332112C16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GB" dirty="0" smtClean="0"/>
            <a:t>Main choices</a:t>
          </a:r>
          <a:endParaRPr lang="en-US" dirty="0"/>
        </a:p>
      </dgm:t>
    </dgm:pt>
    <dgm:pt modelId="{FEA5D40F-AC14-4A8C-AE05-1D0D7AD1DBB1}" type="parTrans" cxnId="{7CD8E802-9EBF-4692-9C0E-DF6A95CB7923}">
      <dgm:prSet/>
      <dgm:spPr/>
      <dgm:t>
        <a:bodyPr/>
        <a:lstStyle/>
        <a:p>
          <a:endParaRPr lang="en-US"/>
        </a:p>
      </dgm:t>
    </dgm:pt>
    <dgm:pt modelId="{9402A298-FB13-448B-9C28-E6E280F7138E}" type="sibTrans" cxnId="{7CD8E802-9EBF-4692-9C0E-DF6A95CB7923}">
      <dgm:prSet/>
      <dgm:spPr/>
      <dgm:t>
        <a:bodyPr/>
        <a:lstStyle/>
        <a:p>
          <a:endParaRPr lang="en-US"/>
        </a:p>
      </dgm:t>
    </dgm:pt>
    <dgm:pt modelId="{07EA8955-01C5-449D-A5B6-477006DF341B}" type="pres">
      <dgm:prSet presAssocID="{832BF51B-0772-4D80-A77E-89ED06E9E0F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65F8ED-7F92-4531-8AA0-4A27CE40FE60}" type="pres">
      <dgm:prSet presAssocID="{9CD1FC4C-8540-480F-AE73-D25A93797B8C}" presName="centerShape" presStyleLbl="node0" presStyleIdx="0" presStyleCnt="1"/>
      <dgm:spPr/>
      <dgm:t>
        <a:bodyPr/>
        <a:lstStyle/>
        <a:p>
          <a:endParaRPr lang="en-US"/>
        </a:p>
      </dgm:t>
    </dgm:pt>
    <dgm:pt modelId="{0BFDA1FD-6F01-4BE3-81AD-920FACD6C3A2}" type="pres">
      <dgm:prSet presAssocID="{D8950E60-A4B0-4FBE-B6D9-2DA3F22F2093}" presName="Name9" presStyleLbl="parChTrans1D2" presStyleIdx="0" presStyleCnt="6"/>
      <dgm:spPr/>
      <dgm:t>
        <a:bodyPr/>
        <a:lstStyle/>
        <a:p>
          <a:endParaRPr lang="en-US"/>
        </a:p>
      </dgm:t>
    </dgm:pt>
    <dgm:pt modelId="{169B043C-BBD1-4A78-A554-4712399FA486}" type="pres">
      <dgm:prSet presAssocID="{D8950E60-A4B0-4FBE-B6D9-2DA3F22F2093}" presName="connTx" presStyleLbl="parChTrans1D2" presStyleIdx="0" presStyleCnt="6"/>
      <dgm:spPr/>
      <dgm:t>
        <a:bodyPr/>
        <a:lstStyle/>
        <a:p>
          <a:endParaRPr lang="en-US"/>
        </a:p>
      </dgm:t>
    </dgm:pt>
    <dgm:pt modelId="{CEA5E087-F95D-427B-AB78-1E655C36E754}" type="pres">
      <dgm:prSet presAssocID="{30FDAEEF-4CC8-45E4-8D1D-9AB5F75EE7F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20623F-ACC5-4196-85D4-3EA25214C9A7}" type="pres">
      <dgm:prSet presAssocID="{A2574371-FA8A-471D-BBFA-654FC45910A5}" presName="Name9" presStyleLbl="parChTrans1D2" presStyleIdx="1" presStyleCnt="6"/>
      <dgm:spPr/>
      <dgm:t>
        <a:bodyPr/>
        <a:lstStyle/>
        <a:p>
          <a:endParaRPr lang="en-US"/>
        </a:p>
      </dgm:t>
    </dgm:pt>
    <dgm:pt modelId="{4C7B4FED-4AE9-44A0-B88F-DCE37FE4E73B}" type="pres">
      <dgm:prSet presAssocID="{A2574371-FA8A-471D-BBFA-654FC45910A5}" presName="connTx" presStyleLbl="parChTrans1D2" presStyleIdx="1" presStyleCnt="6"/>
      <dgm:spPr/>
      <dgm:t>
        <a:bodyPr/>
        <a:lstStyle/>
        <a:p>
          <a:endParaRPr lang="en-US"/>
        </a:p>
      </dgm:t>
    </dgm:pt>
    <dgm:pt modelId="{7FED3A61-A3C0-4FE1-9636-12546D55ABAF}" type="pres">
      <dgm:prSet presAssocID="{A540C1E3-7E04-4308-A391-AE57B940AB2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EDC05-20E2-41EE-ABEA-C19F716FEBF8}" type="pres">
      <dgm:prSet presAssocID="{9ECCB5AA-281F-4748-8E25-19D3BEDCFCE6}" presName="Name9" presStyleLbl="parChTrans1D2" presStyleIdx="2" presStyleCnt="6"/>
      <dgm:spPr/>
      <dgm:t>
        <a:bodyPr/>
        <a:lstStyle/>
        <a:p>
          <a:endParaRPr lang="en-US"/>
        </a:p>
      </dgm:t>
    </dgm:pt>
    <dgm:pt modelId="{96286B50-467E-4FD2-96E4-06E0AD4BC47C}" type="pres">
      <dgm:prSet presAssocID="{9ECCB5AA-281F-4748-8E25-19D3BEDCFCE6}" presName="connTx" presStyleLbl="parChTrans1D2" presStyleIdx="2" presStyleCnt="6"/>
      <dgm:spPr/>
      <dgm:t>
        <a:bodyPr/>
        <a:lstStyle/>
        <a:p>
          <a:endParaRPr lang="en-US"/>
        </a:p>
      </dgm:t>
    </dgm:pt>
    <dgm:pt modelId="{7F7BC036-00DC-4F07-9D6A-8D2E30E3AE7C}" type="pres">
      <dgm:prSet presAssocID="{2882F8F4-8276-4627-BB8D-38AB806A96C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5A517-295E-4FA5-B062-AF09C3A5B57F}" type="pres">
      <dgm:prSet presAssocID="{DA19F8C5-1885-4095-8424-CB776982D83F}" presName="Name9" presStyleLbl="parChTrans1D2" presStyleIdx="3" presStyleCnt="6"/>
      <dgm:spPr/>
      <dgm:t>
        <a:bodyPr/>
        <a:lstStyle/>
        <a:p>
          <a:endParaRPr lang="en-US"/>
        </a:p>
      </dgm:t>
    </dgm:pt>
    <dgm:pt modelId="{0373EC58-6320-43F7-8ACC-B619EDA695F9}" type="pres">
      <dgm:prSet presAssocID="{DA19F8C5-1885-4095-8424-CB776982D83F}" presName="connTx" presStyleLbl="parChTrans1D2" presStyleIdx="3" presStyleCnt="6"/>
      <dgm:spPr/>
      <dgm:t>
        <a:bodyPr/>
        <a:lstStyle/>
        <a:p>
          <a:endParaRPr lang="en-US"/>
        </a:p>
      </dgm:t>
    </dgm:pt>
    <dgm:pt modelId="{6457B8B3-E4D4-4A52-81D9-5F724670A163}" type="pres">
      <dgm:prSet presAssocID="{F4E1337E-4B1A-44DA-BAD6-0B2FAD1CC1B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59323-E739-4E1B-87A1-BC48CE2615F8}" type="pres">
      <dgm:prSet presAssocID="{DF6D40A2-4C8C-4AC3-93B8-97B85AC1EA43}" presName="Name9" presStyleLbl="parChTrans1D2" presStyleIdx="4" presStyleCnt="6"/>
      <dgm:spPr/>
      <dgm:t>
        <a:bodyPr/>
        <a:lstStyle/>
        <a:p>
          <a:endParaRPr lang="en-US"/>
        </a:p>
      </dgm:t>
    </dgm:pt>
    <dgm:pt modelId="{A0876EA7-4601-4379-9602-49A095022CC0}" type="pres">
      <dgm:prSet presAssocID="{DF6D40A2-4C8C-4AC3-93B8-97B85AC1EA43}" presName="connTx" presStyleLbl="parChTrans1D2" presStyleIdx="4" presStyleCnt="6"/>
      <dgm:spPr/>
      <dgm:t>
        <a:bodyPr/>
        <a:lstStyle/>
        <a:p>
          <a:endParaRPr lang="en-US"/>
        </a:p>
      </dgm:t>
    </dgm:pt>
    <dgm:pt modelId="{B54CF623-A16C-4BA1-B26F-EF98577CEA84}" type="pres">
      <dgm:prSet presAssocID="{1CD634DB-865B-407F-B6D8-412F71E9094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F227E-E6E8-41C4-B6BC-7FACF883AF49}" type="pres">
      <dgm:prSet presAssocID="{FEA5D40F-AC14-4A8C-AE05-1D0D7AD1DBB1}" presName="Name9" presStyleLbl="parChTrans1D2" presStyleIdx="5" presStyleCnt="6"/>
      <dgm:spPr/>
      <dgm:t>
        <a:bodyPr/>
        <a:lstStyle/>
        <a:p>
          <a:endParaRPr lang="en-US"/>
        </a:p>
      </dgm:t>
    </dgm:pt>
    <dgm:pt modelId="{1A6D4D19-0177-4C6B-9246-BE3528D251E9}" type="pres">
      <dgm:prSet presAssocID="{FEA5D40F-AC14-4A8C-AE05-1D0D7AD1DBB1}" presName="connTx" presStyleLbl="parChTrans1D2" presStyleIdx="5" presStyleCnt="6"/>
      <dgm:spPr/>
      <dgm:t>
        <a:bodyPr/>
        <a:lstStyle/>
        <a:p>
          <a:endParaRPr lang="en-US"/>
        </a:p>
      </dgm:t>
    </dgm:pt>
    <dgm:pt modelId="{998EE64C-B3D7-405C-B650-5A55AEB01ABC}" type="pres">
      <dgm:prSet presAssocID="{20103690-369B-4212-9C76-684332112C1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FFA23E-5DF9-4C12-8512-6942A291937D}" type="presOf" srcId="{A2574371-FA8A-471D-BBFA-654FC45910A5}" destId="{BF20623F-ACC5-4196-85D4-3EA25214C9A7}" srcOrd="0" destOrd="0" presId="urn:microsoft.com/office/officeart/2005/8/layout/radial1"/>
    <dgm:cxn modelId="{E9DA0405-979F-4AA7-B38C-8B6EE752C730}" type="presOf" srcId="{FEA5D40F-AC14-4A8C-AE05-1D0D7AD1DBB1}" destId="{1A6D4D19-0177-4C6B-9246-BE3528D251E9}" srcOrd="1" destOrd="0" presId="urn:microsoft.com/office/officeart/2005/8/layout/radial1"/>
    <dgm:cxn modelId="{35E8F7A8-A31F-4480-A49F-336B09789D44}" srcId="{9CD1FC4C-8540-480F-AE73-D25A93797B8C}" destId="{2882F8F4-8276-4627-BB8D-38AB806A96C7}" srcOrd="2" destOrd="0" parTransId="{9ECCB5AA-281F-4748-8E25-19D3BEDCFCE6}" sibTransId="{79CC16F4-6E7B-4AA8-8705-81E7BF06B616}"/>
    <dgm:cxn modelId="{3CCAE965-4EFA-49F1-BF95-B95C45C15937}" type="presOf" srcId="{D8950E60-A4B0-4FBE-B6D9-2DA3F22F2093}" destId="{0BFDA1FD-6F01-4BE3-81AD-920FACD6C3A2}" srcOrd="0" destOrd="0" presId="urn:microsoft.com/office/officeart/2005/8/layout/radial1"/>
    <dgm:cxn modelId="{95566220-F903-474C-B202-81B96B87B6D4}" type="presOf" srcId="{20103690-369B-4212-9C76-684332112C16}" destId="{998EE64C-B3D7-405C-B650-5A55AEB01ABC}" srcOrd="0" destOrd="0" presId="urn:microsoft.com/office/officeart/2005/8/layout/radial1"/>
    <dgm:cxn modelId="{81B8ABAE-003A-442E-BCE4-D6C1039BFD56}" srcId="{9CD1FC4C-8540-480F-AE73-D25A93797B8C}" destId="{30FDAEEF-4CC8-45E4-8D1D-9AB5F75EE7F6}" srcOrd="0" destOrd="0" parTransId="{D8950E60-A4B0-4FBE-B6D9-2DA3F22F2093}" sibTransId="{26DD0DC5-44F2-43A2-A86A-CF5F6EA7AF0D}"/>
    <dgm:cxn modelId="{8C4248AC-6BB7-4A50-9FB7-32D76B0131C8}" type="presOf" srcId="{DA19F8C5-1885-4095-8424-CB776982D83F}" destId="{0373EC58-6320-43F7-8ACC-B619EDA695F9}" srcOrd="1" destOrd="0" presId="urn:microsoft.com/office/officeart/2005/8/layout/radial1"/>
    <dgm:cxn modelId="{3AB5331B-1D94-45AA-80FC-4112B79FF355}" type="presOf" srcId="{DA19F8C5-1885-4095-8424-CB776982D83F}" destId="{EE55A517-295E-4FA5-B062-AF09C3A5B57F}" srcOrd="0" destOrd="0" presId="urn:microsoft.com/office/officeart/2005/8/layout/radial1"/>
    <dgm:cxn modelId="{57DF97F0-17BA-434E-A204-0C5E94B84233}" srcId="{9CD1FC4C-8540-480F-AE73-D25A93797B8C}" destId="{1CD634DB-865B-407F-B6D8-412F71E90946}" srcOrd="4" destOrd="0" parTransId="{DF6D40A2-4C8C-4AC3-93B8-97B85AC1EA43}" sibTransId="{246843FB-30E9-4871-A69F-44D2F9F97409}"/>
    <dgm:cxn modelId="{2F09698B-E5C7-4498-A9E6-D889B533D99A}" srcId="{9CD1FC4C-8540-480F-AE73-D25A93797B8C}" destId="{F4E1337E-4B1A-44DA-BAD6-0B2FAD1CC1BA}" srcOrd="3" destOrd="0" parTransId="{DA19F8C5-1885-4095-8424-CB776982D83F}" sibTransId="{D8408A39-CA33-42BC-AA1B-DA5A3F97B79D}"/>
    <dgm:cxn modelId="{BCDBCE7E-1404-4F02-AA14-DA2D4323B1C7}" type="presOf" srcId="{DF6D40A2-4C8C-4AC3-93B8-97B85AC1EA43}" destId="{A0876EA7-4601-4379-9602-49A095022CC0}" srcOrd="1" destOrd="0" presId="urn:microsoft.com/office/officeart/2005/8/layout/radial1"/>
    <dgm:cxn modelId="{C65B9FFC-4564-4E59-96A9-06CEC9E6D853}" srcId="{9CD1FC4C-8540-480F-AE73-D25A93797B8C}" destId="{A540C1E3-7E04-4308-A391-AE57B940AB22}" srcOrd="1" destOrd="0" parTransId="{A2574371-FA8A-471D-BBFA-654FC45910A5}" sibTransId="{E3E8773D-379C-4D68-85A1-677F2D7CDD82}"/>
    <dgm:cxn modelId="{CC381417-97F0-4C5D-A58C-66FCAF5C6848}" type="presOf" srcId="{DF6D40A2-4C8C-4AC3-93B8-97B85AC1EA43}" destId="{90859323-E739-4E1B-87A1-BC48CE2615F8}" srcOrd="0" destOrd="0" presId="urn:microsoft.com/office/officeart/2005/8/layout/radial1"/>
    <dgm:cxn modelId="{9E109E49-255E-4D1B-A4DA-7D5FCA6BEADC}" type="presOf" srcId="{1CD634DB-865B-407F-B6D8-412F71E90946}" destId="{B54CF623-A16C-4BA1-B26F-EF98577CEA84}" srcOrd="0" destOrd="0" presId="urn:microsoft.com/office/officeart/2005/8/layout/radial1"/>
    <dgm:cxn modelId="{4BF1245A-6EE1-48BD-A729-D007FE62ACBC}" type="presOf" srcId="{D8950E60-A4B0-4FBE-B6D9-2DA3F22F2093}" destId="{169B043C-BBD1-4A78-A554-4712399FA486}" srcOrd="1" destOrd="0" presId="urn:microsoft.com/office/officeart/2005/8/layout/radial1"/>
    <dgm:cxn modelId="{DDA507CD-5D57-4384-BD76-BD99FE539C9F}" type="presOf" srcId="{9ECCB5AA-281F-4748-8E25-19D3BEDCFCE6}" destId="{CD5EDC05-20E2-41EE-ABEA-C19F716FEBF8}" srcOrd="0" destOrd="0" presId="urn:microsoft.com/office/officeart/2005/8/layout/radial1"/>
    <dgm:cxn modelId="{6BDFDE63-5904-4055-B00A-7528F7885AC3}" type="presOf" srcId="{832BF51B-0772-4D80-A77E-89ED06E9E0F4}" destId="{07EA8955-01C5-449D-A5B6-477006DF341B}" srcOrd="0" destOrd="0" presId="urn:microsoft.com/office/officeart/2005/8/layout/radial1"/>
    <dgm:cxn modelId="{476C15AB-C249-40A5-8193-4D8D11BE7BCD}" type="presOf" srcId="{2882F8F4-8276-4627-BB8D-38AB806A96C7}" destId="{7F7BC036-00DC-4F07-9D6A-8D2E30E3AE7C}" srcOrd="0" destOrd="0" presId="urn:microsoft.com/office/officeart/2005/8/layout/radial1"/>
    <dgm:cxn modelId="{8707DD5B-428C-4BCF-B7ED-ADDD550296D4}" type="presOf" srcId="{A2574371-FA8A-471D-BBFA-654FC45910A5}" destId="{4C7B4FED-4AE9-44A0-B88F-DCE37FE4E73B}" srcOrd="1" destOrd="0" presId="urn:microsoft.com/office/officeart/2005/8/layout/radial1"/>
    <dgm:cxn modelId="{61A64A78-4642-4D6C-ACFF-53AB09A92A47}" type="presOf" srcId="{9CD1FC4C-8540-480F-AE73-D25A93797B8C}" destId="{9265F8ED-7F92-4531-8AA0-4A27CE40FE60}" srcOrd="0" destOrd="0" presId="urn:microsoft.com/office/officeart/2005/8/layout/radial1"/>
    <dgm:cxn modelId="{F97F1517-6FD9-4524-B54E-DA8285272DD5}" type="presOf" srcId="{30FDAEEF-4CC8-45E4-8D1D-9AB5F75EE7F6}" destId="{CEA5E087-F95D-427B-AB78-1E655C36E754}" srcOrd="0" destOrd="0" presId="urn:microsoft.com/office/officeart/2005/8/layout/radial1"/>
    <dgm:cxn modelId="{70786AD9-2FF1-4C0E-A41D-CAE697FE593D}" type="presOf" srcId="{F4E1337E-4B1A-44DA-BAD6-0B2FAD1CC1BA}" destId="{6457B8B3-E4D4-4A52-81D9-5F724670A163}" srcOrd="0" destOrd="0" presId="urn:microsoft.com/office/officeart/2005/8/layout/radial1"/>
    <dgm:cxn modelId="{0FA10273-8B9F-4BB0-AADB-7F087FD06EF0}" type="presOf" srcId="{FEA5D40F-AC14-4A8C-AE05-1D0D7AD1DBB1}" destId="{1C6F227E-E6E8-41C4-B6BC-7FACF883AF49}" srcOrd="0" destOrd="0" presId="urn:microsoft.com/office/officeart/2005/8/layout/radial1"/>
    <dgm:cxn modelId="{76789A56-4425-4A8D-87BA-84D11A99396E}" type="presOf" srcId="{A540C1E3-7E04-4308-A391-AE57B940AB22}" destId="{7FED3A61-A3C0-4FE1-9636-12546D55ABAF}" srcOrd="0" destOrd="0" presId="urn:microsoft.com/office/officeart/2005/8/layout/radial1"/>
    <dgm:cxn modelId="{7CD8E802-9EBF-4692-9C0E-DF6A95CB7923}" srcId="{9CD1FC4C-8540-480F-AE73-D25A93797B8C}" destId="{20103690-369B-4212-9C76-684332112C16}" srcOrd="5" destOrd="0" parTransId="{FEA5D40F-AC14-4A8C-AE05-1D0D7AD1DBB1}" sibTransId="{9402A298-FB13-448B-9C28-E6E280F7138E}"/>
    <dgm:cxn modelId="{DB1E95FD-6F23-4B2B-91CF-E1A670C9D55B}" type="presOf" srcId="{9ECCB5AA-281F-4748-8E25-19D3BEDCFCE6}" destId="{96286B50-467E-4FD2-96E4-06E0AD4BC47C}" srcOrd="1" destOrd="0" presId="urn:microsoft.com/office/officeart/2005/8/layout/radial1"/>
    <dgm:cxn modelId="{D1BC5B54-5A44-4C9E-BCD8-144BB2185AE6}" srcId="{832BF51B-0772-4D80-A77E-89ED06E9E0F4}" destId="{9CD1FC4C-8540-480F-AE73-D25A93797B8C}" srcOrd="0" destOrd="0" parTransId="{12E8CA0E-750C-49BF-B3F3-835A89BD0F96}" sibTransId="{12230694-4B44-4EFC-A372-CB4D58031284}"/>
    <dgm:cxn modelId="{DA74B4D6-FC14-41E4-BB49-B042BE138D99}" type="presParOf" srcId="{07EA8955-01C5-449D-A5B6-477006DF341B}" destId="{9265F8ED-7F92-4531-8AA0-4A27CE40FE60}" srcOrd="0" destOrd="0" presId="urn:microsoft.com/office/officeart/2005/8/layout/radial1"/>
    <dgm:cxn modelId="{2247B0CF-FFED-4579-9A28-23585C0C92D2}" type="presParOf" srcId="{07EA8955-01C5-449D-A5B6-477006DF341B}" destId="{0BFDA1FD-6F01-4BE3-81AD-920FACD6C3A2}" srcOrd="1" destOrd="0" presId="urn:microsoft.com/office/officeart/2005/8/layout/radial1"/>
    <dgm:cxn modelId="{3B277C05-651E-4576-8800-FBE17D3689B1}" type="presParOf" srcId="{0BFDA1FD-6F01-4BE3-81AD-920FACD6C3A2}" destId="{169B043C-BBD1-4A78-A554-4712399FA486}" srcOrd="0" destOrd="0" presId="urn:microsoft.com/office/officeart/2005/8/layout/radial1"/>
    <dgm:cxn modelId="{5214A60D-FB6D-4DC4-BD92-9AF973CC9B31}" type="presParOf" srcId="{07EA8955-01C5-449D-A5B6-477006DF341B}" destId="{CEA5E087-F95D-427B-AB78-1E655C36E754}" srcOrd="2" destOrd="0" presId="urn:microsoft.com/office/officeart/2005/8/layout/radial1"/>
    <dgm:cxn modelId="{C627432A-A9C8-48F2-80BA-9A864AF6A5A1}" type="presParOf" srcId="{07EA8955-01C5-449D-A5B6-477006DF341B}" destId="{BF20623F-ACC5-4196-85D4-3EA25214C9A7}" srcOrd="3" destOrd="0" presId="urn:microsoft.com/office/officeart/2005/8/layout/radial1"/>
    <dgm:cxn modelId="{0295EEB4-2FC1-4C77-98AF-2DB6E0BFB791}" type="presParOf" srcId="{BF20623F-ACC5-4196-85D4-3EA25214C9A7}" destId="{4C7B4FED-4AE9-44A0-B88F-DCE37FE4E73B}" srcOrd="0" destOrd="0" presId="urn:microsoft.com/office/officeart/2005/8/layout/radial1"/>
    <dgm:cxn modelId="{FFC02515-9C9F-45AD-A686-02C26B18045E}" type="presParOf" srcId="{07EA8955-01C5-449D-A5B6-477006DF341B}" destId="{7FED3A61-A3C0-4FE1-9636-12546D55ABAF}" srcOrd="4" destOrd="0" presId="urn:microsoft.com/office/officeart/2005/8/layout/radial1"/>
    <dgm:cxn modelId="{5631CD9B-2B33-4717-BF93-144DA7D7ECA7}" type="presParOf" srcId="{07EA8955-01C5-449D-A5B6-477006DF341B}" destId="{CD5EDC05-20E2-41EE-ABEA-C19F716FEBF8}" srcOrd="5" destOrd="0" presId="urn:microsoft.com/office/officeart/2005/8/layout/radial1"/>
    <dgm:cxn modelId="{234CD7D1-93A5-465C-9743-A30A6FF1BDA2}" type="presParOf" srcId="{CD5EDC05-20E2-41EE-ABEA-C19F716FEBF8}" destId="{96286B50-467E-4FD2-96E4-06E0AD4BC47C}" srcOrd="0" destOrd="0" presId="urn:microsoft.com/office/officeart/2005/8/layout/radial1"/>
    <dgm:cxn modelId="{76BF0EBF-6E65-4F60-BF42-E939534BFA19}" type="presParOf" srcId="{07EA8955-01C5-449D-A5B6-477006DF341B}" destId="{7F7BC036-00DC-4F07-9D6A-8D2E30E3AE7C}" srcOrd="6" destOrd="0" presId="urn:microsoft.com/office/officeart/2005/8/layout/radial1"/>
    <dgm:cxn modelId="{651CBFE9-2CF7-4D71-A35C-853DACCC4DF4}" type="presParOf" srcId="{07EA8955-01C5-449D-A5B6-477006DF341B}" destId="{EE55A517-295E-4FA5-B062-AF09C3A5B57F}" srcOrd="7" destOrd="0" presId="urn:microsoft.com/office/officeart/2005/8/layout/radial1"/>
    <dgm:cxn modelId="{FAB5B906-D2E2-4622-91B3-1AA794615029}" type="presParOf" srcId="{EE55A517-295E-4FA5-B062-AF09C3A5B57F}" destId="{0373EC58-6320-43F7-8ACC-B619EDA695F9}" srcOrd="0" destOrd="0" presId="urn:microsoft.com/office/officeart/2005/8/layout/radial1"/>
    <dgm:cxn modelId="{933B1519-0660-4861-A7D3-C186ADA93401}" type="presParOf" srcId="{07EA8955-01C5-449D-A5B6-477006DF341B}" destId="{6457B8B3-E4D4-4A52-81D9-5F724670A163}" srcOrd="8" destOrd="0" presId="urn:microsoft.com/office/officeart/2005/8/layout/radial1"/>
    <dgm:cxn modelId="{3860A5EC-D025-48CD-9A5F-FE6A70E03B01}" type="presParOf" srcId="{07EA8955-01C5-449D-A5B6-477006DF341B}" destId="{90859323-E739-4E1B-87A1-BC48CE2615F8}" srcOrd="9" destOrd="0" presId="urn:microsoft.com/office/officeart/2005/8/layout/radial1"/>
    <dgm:cxn modelId="{2B7F0951-A740-48FF-B829-210D081C4E78}" type="presParOf" srcId="{90859323-E739-4E1B-87A1-BC48CE2615F8}" destId="{A0876EA7-4601-4379-9602-49A095022CC0}" srcOrd="0" destOrd="0" presId="urn:microsoft.com/office/officeart/2005/8/layout/radial1"/>
    <dgm:cxn modelId="{58B58D09-6AD5-4AC8-9F37-F2049887FAC3}" type="presParOf" srcId="{07EA8955-01C5-449D-A5B6-477006DF341B}" destId="{B54CF623-A16C-4BA1-B26F-EF98577CEA84}" srcOrd="10" destOrd="0" presId="urn:microsoft.com/office/officeart/2005/8/layout/radial1"/>
    <dgm:cxn modelId="{BAEE1AD5-F542-4F0A-BA99-0E58943E1C89}" type="presParOf" srcId="{07EA8955-01C5-449D-A5B6-477006DF341B}" destId="{1C6F227E-E6E8-41C4-B6BC-7FACF883AF49}" srcOrd="11" destOrd="0" presId="urn:microsoft.com/office/officeart/2005/8/layout/radial1"/>
    <dgm:cxn modelId="{B4095494-716B-4936-8982-7A3FDC92602C}" type="presParOf" srcId="{1C6F227E-E6E8-41C4-B6BC-7FACF883AF49}" destId="{1A6D4D19-0177-4C6B-9246-BE3528D251E9}" srcOrd="0" destOrd="0" presId="urn:microsoft.com/office/officeart/2005/8/layout/radial1"/>
    <dgm:cxn modelId="{8EE3CBF5-5CBF-41ED-84C4-B36F015867D4}" type="presParOf" srcId="{07EA8955-01C5-449D-A5B6-477006DF341B}" destId="{998EE64C-B3D7-405C-B650-5A55AEB01ABC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5F8ED-7F92-4531-8AA0-4A27CE40FE60}">
      <dsp:nvSpPr>
        <dsp:cNvPr id="0" name=""/>
        <dsp:cNvSpPr/>
      </dsp:nvSpPr>
      <dsp:spPr>
        <a:xfrm>
          <a:off x="2866447" y="1839508"/>
          <a:ext cx="1399425" cy="13994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  <a:sp3d extrusionH="28000" prstMaterial="matte"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600" kern="1200" dirty="0" smtClean="0"/>
            <a:t>STP</a:t>
          </a:r>
          <a:endParaRPr lang="en-US" sz="4600" kern="1200" dirty="0"/>
        </a:p>
      </dsp:txBody>
      <dsp:txXfrm>
        <a:off x="3071388" y="2044449"/>
        <a:ext cx="989543" cy="989543"/>
      </dsp:txXfrm>
    </dsp:sp>
    <dsp:sp modelId="{0BFDA1FD-6F01-4BE3-81AD-920FACD6C3A2}">
      <dsp:nvSpPr>
        <dsp:cNvPr id="0" name=""/>
        <dsp:cNvSpPr/>
      </dsp:nvSpPr>
      <dsp:spPr>
        <a:xfrm rot="16200000">
          <a:off x="3355265" y="1610955"/>
          <a:ext cx="421789" cy="35317"/>
        </a:xfrm>
        <a:custGeom>
          <a:avLst/>
          <a:gdLst/>
          <a:ahLst/>
          <a:cxnLst/>
          <a:rect l="0" t="0" r="0" b="0"/>
          <a:pathLst>
            <a:path>
              <a:moveTo>
                <a:pt x="0" y="17658"/>
              </a:moveTo>
              <a:lnTo>
                <a:pt x="421789" y="17658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55615" y="1618069"/>
        <a:ext cx="21089" cy="21089"/>
      </dsp:txXfrm>
    </dsp:sp>
    <dsp:sp modelId="{CEA5E087-F95D-427B-AB78-1E655C36E754}">
      <dsp:nvSpPr>
        <dsp:cNvPr id="0" name=""/>
        <dsp:cNvSpPr/>
      </dsp:nvSpPr>
      <dsp:spPr>
        <a:xfrm>
          <a:off x="2866447" y="18294"/>
          <a:ext cx="1399425" cy="13994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What</a:t>
          </a:r>
          <a:endParaRPr lang="en-US" sz="2000" kern="1200" dirty="0"/>
        </a:p>
      </dsp:txBody>
      <dsp:txXfrm>
        <a:off x="3071388" y="223235"/>
        <a:ext cx="989543" cy="989543"/>
      </dsp:txXfrm>
    </dsp:sp>
    <dsp:sp modelId="{BF20623F-ACC5-4196-85D4-3EA25214C9A7}">
      <dsp:nvSpPr>
        <dsp:cNvPr id="0" name=""/>
        <dsp:cNvSpPr/>
      </dsp:nvSpPr>
      <dsp:spPr>
        <a:xfrm rot="19800000">
          <a:off x="4143874" y="2066259"/>
          <a:ext cx="421789" cy="35317"/>
        </a:xfrm>
        <a:custGeom>
          <a:avLst/>
          <a:gdLst/>
          <a:ahLst/>
          <a:cxnLst/>
          <a:rect l="0" t="0" r="0" b="0"/>
          <a:pathLst>
            <a:path>
              <a:moveTo>
                <a:pt x="0" y="17658"/>
              </a:moveTo>
              <a:lnTo>
                <a:pt x="421789" y="17658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4224" y="2073373"/>
        <a:ext cx="21089" cy="21089"/>
      </dsp:txXfrm>
    </dsp:sp>
    <dsp:sp modelId="{7FED3A61-A3C0-4FE1-9636-12546D55ABAF}">
      <dsp:nvSpPr>
        <dsp:cNvPr id="0" name=""/>
        <dsp:cNvSpPr/>
      </dsp:nvSpPr>
      <dsp:spPr>
        <a:xfrm>
          <a:off x="4443665" y="928901"/>
          <a:ext cx="1399425" cy="13994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Where from</a:t>
          </a:r>
          <a:endParaRPr lang="en-US" sz="2000" kern="1200" dirty="0"/>
        </a:p>
      </dsp:txBody>
      <dsp:txXfrm>
        <a:off x="4648606" y="1133842"/>
        <a:ext cx="989543" cy="989543"/>
      </dsp:txXfrm>
    </dsp:sp>
    <dsp:sp modelId="{CD5EDC05-20E2-41EE-ABEA-C19F716FEBF8}">
      <dsp:nvSpPr>
        <dsp:cNvPr id="0" name=""/>
        <dsp:cNvSpPr/>
      </dsp:nvSpPr>
      <dsp:spPr>
        <a:xfrm rot="1800000">
          <a:off x="4143874" y="2976866"/>
          <a:ext cx="421789" cy="35317"/>
        </a:xfrm>
        <a:custGeom>
          <a:avLst/>
          <a:gdLst/>
          <a:ahLst/>
          <a:cxnLst/>
          <a:rect l="0" t="0" r="0" b="0"/>
          <a:pathLst>
            <a:path>
              <a:moveTo>
                <a:pt x="0" y="17658"/>
              </a:moveTo>
              <a:lnTo>
                <a:pt x="421789" y="17658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4224" y="2983980"/>
        <a:ext cx="21089" cy="21089"/>
      </dsp:txXfrm>
    </dsp:sp>
    <dsp:sp modelId="{7F7BC036-00DC-4F07-9D6A-8D2E30E3AE7C}">
      <dsp:nvSpPr>
        <dsp:cNvPr id="0" name=""/>
        <dsp:cNvSpPr/>
      </dsp:nvSpPr>
      <dsp:spPr>
        <a:xfrm>
          <a:off x="4443665" y="2750116"/>
          <a:ext cx="1399425" cy="13994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Where to</a:t>
          </a:r>
          <a:endParaRPr lang="en-US" sz="2000" kern="1200" dirty="0"/>
        </a:p>
      </dsp:txBody>
      <dsp:txXfrm>
        <a:off x="4648606" y="2955057"/>
        <a:ext cx="989543" cy="989543"/>
      </dsp:txXfrm>
    </dsp:sp>
    <dsp:sp modelId="{EE55A517-295E-4FA5-B062-AF09C3A5B57F}">
      <dsp:nvSpPr>
        <dsp:cNvPr id="0" name=""/>
        <dsp:cNvSpPr/>
      </dsp:nvSpPr>
      <dsp:spPr>
        <a:xfrm rot="5400000">
          <a:off x="3355265" y="3432169"/>
          <a:ext cx="421789" cy="35317"/>
        </a:xfrm>
        <a:custGeom>
          <a:avLst/>
          <a:gdLst/>
          <a:ahLst/>
          <a:cxnLst/>
          <a:rect l="0" t="0" r="0" b="0"/>
          <a:pathLst>
            <a:path>
              <a:moveTo>
                <a:pt x="0" y="17658"/>
              </a:moveTo>
              <a:lnTo>
                <a:pt x="421789" y="17658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55615" y="3439283"/>
        <a:ext cx="21089" cy="21089"/>
      </dsp:txXfrm>
    </dsp:sp>
    <dsp:sp modelId="{6457B8B3-E4D4-4A52-81D9-5F724670A163}">
      <dsp:nvSpPr>
        <dsp:cNvPr id="0" name=""/>
        <dsp:cNvSpPr/>
      </dsp:nvSpPr>
      <dsp:spPr>
        <a:xfrm>
          <a:off x="2866447" y="3660723"/>
          <a:ext cx="1399425" cy="13994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How</a:t>
          </a:r>
          <a:endParaRPr lang="en-US" sz="2000" kern="1200" dirty="0"/>
        </a:p>
      </dsp:txBody>
      <dsp:txXfrm>
        <a:off x="3071388" y="3865664"/>
        <a:ext cx="989543" cy="989543"/>
      </dsp:txXfrm>
    </dsp:sp>
    <dsp:sp modelId="{90859323-E739-4E1B-87A1-BC48CE2615F8}">
      <dsp:nvSpPr>
        <dsp:cNvPr id="0" name=""/>
        <dsp:cNvSpPr/>
      </dsp:nvSpPr>
      <dsp:spPr>
        <a:xfrm rot="9000000">
          <a:off x="2566656" y="2976866"/>
          <a:ext cx="421789" cy="35317"/>
        </a:xfrm>
        <a:custGeom>
          <a:avLst/>
          <a:gdLst/>
          <a:ahLst/>
          <a:cxnLst/>
          <a:rect l="0" t="0" r="0" b="0"/>
          <a:pathLst>
            <a:path>
              <a:moveTo>
                <a:pt x="0" y="17658"/>
              </a:moveTo>
              <a:lnTo>
                <a:pt x="421789" y="17658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767006" y="2983980"/>
        <a:ext cx="21089" cy="21089"/>
      </dsp:txXfrm>
    </dsp:sp>
    <dsp:sp modelId="{B54CF623-A16C-4BA1-B26F-EF98577CEA84}">
      <dsp:nvSpPr>
        <dsp:cNvPr id="0" name=""/>
        <dsp:cNvSpPr/>
      </dsp:nvSpPr>
      <dsp:spPr>
        <a:xfrm>
          <a:off x="1289229" y="2750116"/>
          <a:ext cx="1399425" cy="13994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Mistakes</a:t>
          </a:r>
          <a:endParaRPr lang="en-US" sz="2000" kern="1200" dirty="0"/>
        </a:p>
      </dsp:txBody>
      <dsp:txXfrm>
        <a:off x="1494170" y="2955057"/>
        <a:ext cx="989543" cy="989543"/>
      </dsp:txXfrm>
    </dsp:sp>
    <dsp:sp modelId="{1C6F227E-E6E8-41C4-B6BC-7FACF883AF49}">
      <dsp:nvSpPr>
        <dsp:cNvPr id="0" name=""/>
        <dsp:cNvSpPr/>
      </dsp:nvSpPr>
      <dsp:spPr>
        <a:xfrm rot="12600000">
          <a:off x="2566656" y="2066259"/>
          <a:ext cx="421789" cy="35317"/>
        </a:xfrm>
        <a:custGeom>
          <a:avLst/>
          <a:gdLst/>
          <a:ahLst/>
          <a:cxnLst/>
          <a:rect l="0" t="0" r="0" b="0"/>
          <a:pathLst>
            <a:path>
              <a:moveTo>
                <a:pt x="0" y="17658"/>
              </a:moveTo>
              <a:lnTo>
                <a:pt x="421789" y="17658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767006" y="2073373"/>
        <a:ext cx="21089" cy="21089"/>
      </dsp:txXfrm>
    </dsp:sp>
    <dsp:sp modelId="{998EE64C-B3D7-405C-B650-5A55AEB01ABC}">
      <dsp:nvSpPr>
        <dsp:cNvPr id="0" name=""/>
        <dsp:cNvSpPr/>
      </dsp:nvSpPr>
      <dsp:spPr>
        <a:xfrm>
          <a:off x="1289229" y="928901"/>
          <a:ext cx="1399425" cy="13994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Main choices</a:t>
          </a:r>
          <a:endParaRPr lang="en-US" sz="2000" kern="1200" dirty="0"/>
        </a:p>
      </dsp:txBody>
      <dsp:txXfrm>
        <a:off x="1494170" y="1133842"/>
        <a:ext cx="989543" cy="98954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5F8ED-7F92-4531-8AA0-4A27CE40FE60}">
      <dsp:nvSpPr>
        <dsp:cNvPr id="0" name=""/>
        <dsp:cNvSpPr/>
      </dsp:nvSpPr>
      <dsp:spPr>
        <a:xfrm>
          <a:off x="2866447" y="1839508"/>
          <a:ext cx="1399425" cy="13994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600" kern="1200" dirty="0" smtClean="0"/>
            <a:t>STP</a:t>
          </a:r>
          <a:endParaRPr lang="en-US" sz="4600" kern="1200" dirty="0"/>
        </a:p>
      </dsp:txBody>
      <dsp:txXfrm>
        <a:off x="3071388" y="2044449"/>
        <a:ext cx="989543" cy="989543"/>
      </dsp:txXfrm>
    </dsp:sp>
    <dsp:sp modelId="{0BFDA1FD-6F01-4BE3-81AD-920FACD6C3A2}">
      <dsp:nvSpPr>
        <dsp:cNvPr id="0" name=""/>
        <dsp:cNvSpPr/>
      </dsp:nvSpPr>
      <dsp:spPr>
        <a:xfrm rot="16200000">
          <a:off x="3355265" y="1610955"/>
          <a:ext cx="421789" cy="35317"/>
        </a:xfrm>
        <a:custGeom>
          <a:avLst/>
          <a:gdLst/>
          <a:ahLst/>
          <a:cxnLst/>
          <a:rect l="0" t="0" r="0" b="0"/>
          <a:pathLst>
            <a:path>
              <a:moveTo>
                <a:pt x="0" y="17658"/>
              </a:moveTo>
              <a:lnTo>
                <a:pt x="421789" y="17658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55615" y="1618069"/>
        <a:ext cx="21089" cy="21089"/>
      </dsp:txXfrm>
    </dsp:sp>
    <dsp:sp modelId="{CEA5E087-F95D-427B-AB78-1E655C36E754}">
      <dsp:nvSpPr>
        <dsp:cNvPr id="0" name=""/>
        <dsp:cNvSpPr/>
      </dsp:nvSpPr>
      <dsp:spPr>
        <a:xfrm>
          <a:off x="2866447" y="18294"/>
          <a:ext cx="1399425" cy="13994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What</a:t>
          </a:r>
          <a:endParaRPr lang="en-US" sz="2000" kern="1200" dirty="0"/>
        </a:p>
      </dsp:txBody>
      <dsp:txXfrm>
        <a:off x="3071388" y="223235"/>
        <a:ext cx="989543" cy="989543"/>
      </dsp:txXfrm>
    </dsp:sp>
    <dsp:sp modelId="{BF20623F-ACC5-4196-85D4-3EA25214C9A7}">
      <dsp:nvSpPr>
        <dsp:cNvPr id="0" name=""/>
        <dsp:cNvSpPr/>
      </dsp:nvSpPr>
      <dsp:spPr>
        <a:xfrm rot="19800000">
          <a:off x="4143874" y="2066259"/>
          <a:ext cx="421789" cy="35317"/>
        </a:xfrm>
        <a:custGeom>
          <a:avLst/>
          <a:gdLst/>
          <a:ahLst/>
          <a:cxnLst/>
          <a:rect l="0" t="0" r="0" b="0"/>
          <a:pathLst>
            <a:path>
              <a:moveTo>
                <a:pt x="0" y="17658"/>
              </a:moveTo>
              <a:lnTo>
                <a:pt x="421789" y="17658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4224" y="2073373"/>
        <a:ext cx="21089" cy="21089"/>
      </dsp:txXfrm>
    </dsp:sp>
    <dsp:sp modelId="{7FED3A61-A3C0-4FE1-9636-12546D55ABAF}">
      <dsp:nvSpPr>
        <dsp:cNvPr id="0" name=""/>
        <dsp:cNvSpPr/>
      </dsp:nvSpPr>
      <dsp:spPr>
        <a:xfrm>
          <a:off x="4443665" y="928901"/>
          <a:ext cx="1399425" cy="13994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Where from</a:t>
          </a:r>
          <a:endParaRPr lang="en-US" sz="2000" kern="1200" dirty="0"/>
        </a:p>
      </dsp:txBody>
      <dsp:txXfrm>
        <a:off x="4648606" y="1133842"/>
        <a:ext cx="989543" cy="989543"/>
      </dsp:txXfrm>
    </dsp:sp>
    <dsp:sp modelId="{CD5EDC05-20E2-41EE-ABEA-C19F716FEBF8}">
      <dsp:nvSpPr>
        <dsp:cNvPr id="0" name=""/>
        <dsp:cNvSpPr/>
      </dsp:nvSpPr>
      <dsp:spPr>
        <a:xfrm rot="1800000">
          <a:off x="4143874" y="2976866"/>
          <a:ext cx="421789" cy="35317"/>
        </a:xfrm>
        <a:custGeom>
          <a:avLst/>
          <a:gdLst/>
          <a:ahLst/>
          <a:cxnLst/>
          <a:rect l="0" t="0" r="0" b="0"/>
          <a:pathLst>
            <a:path>
              <a:moveTo>
                <a:pt x="0" y="17658"/>
              </a:moveTo>
              <a:lnTo>
                <a:pt x="421789" y="17658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4224" y="2983980"/>
        <a:ext cx="21089" cy="21089"/>
      </dsp:txXfrm>
    </dsp:sp>
    <dsp:sp modelId="{7F7BC036-00DC-4F07-9D6A-8D2E30E3AE7C}">
      <dsp:nvSpPr>
        <dsp:cNvPr id="0" name=""/>
        <dsp:cNvSpPr/>
      </dsp:nvSpPr>
      <dsp:spPr>
        <a:xfrm>
          <a:off x="4443665" y="2750116"/>
          <a:ext cx="1399425" cy="13994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Where to</a:t>
          </a:r>
          <a:endParaRPr lang="en-US" sz="2000" kern="1200" dirty="0"/>
        </a:p>
      </dsp:txBody>
      <dsp:txXfrm>
        <a:off x="4648606" y="2955057"/>
        <a:ext cx="989543" cy="989543"/>
      </dsp:txXfrm>
    </dsp:sp>
    <dsp:sp modelId="{EE55A517-295E-4FA5-B062-AF09C3A5B57F}">
      <dsp:nvSpPr>
        <dsp:cNvPr id="0" name=""/>
        <dsp:cNvSpPr/>
      </dsp:nvSpPr>
      <dsp:spPr>
        <a:xfrm rot="5400000">
          <a:off x="3355265" y="3432169"/>
          <a:ext cx="421789" cy="35317"/>
        </a:xfrm>
        <a:custGeom>
          <a:avLst/>
          <a:gdLst/>
          <a:ahLst/>
          <a:cxnLst/>
          <a:rect l="0" t="0" r="0" b="0"/>
          <a:pathLst>
            <a:path>
              <a:moveTo>
                <a:pt x="0" y="17658"/>
              </a:moveTo>
              <a:lnTo>
                <a:pt x="421789" y="17658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55615" y="3439283"/>
        <a:ext cx="21089" cy="21089"/>
      </dsp:txXfrm>
    </dsp:sp>
    <dsp:sp modelId="{6457B8B3-E4D4-4A52-81D9-5F724670A163}">
      <dsp:nvSpPr>
        <dsp:cNvPr id="0" name=""/>
        <dsp:cNvSpPr/>
      </dsp:nvSpPr>
      <dsp:spPr>
        <a:xfrm>
          <a:off x="2866447" y="3660723"/>
          <a:ext cx="1399425" cy="13994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How</a:t>
          </a:r>
          <a:endParaRPr lang="en-US" sz="2000" kern="1200" dirty="0"/>
        </a:p>
      </dsp:txBody>
      <dsp:txXfrm>
        <a:off x="3071388" y="3865664"/>
        <a:ext cx="989543" cy="989543"/>
      </dsp:txXfrm>
    </dsp:sp>
    <dsp:sp modelId="{90859323-E739-4E1B-87A1-BC48CE2615F8}">
      <dsp:nvSpPr>
        <dsp:cNvPr id="0" name=""/>
        <dsp:cNvSpPr/>
      </dsp:nvSpPr>
      <dsp:spPr>
        <a:xfrm rot="9000000">
          <a:off x="2566656" y="2976866"/>
          <a:ext cx="421789" cy="35317"/>
        </a:xfrm>
        <a:custGeom>
          <a:avLst/>
          <a:gdLst/>
          <a:ahLst/>
          <a:cxnLst/>
          <a:rect l="0" t="0" r="0" b="0"/>
          <a:pathLst>
            <a:path>
              <a:moveTo>
                <a:pt x="0" y="17658"/>
              </a:moveTo>
              <a:lnTo>
                <a:pt x="421789" y="17658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767006" y="2983980"/>
        <a:ext cx="21089" cy="21089"/>
      </dsp:txXfrm>
    </dsp:sp>
    <dsp:sp modelId="{B54CF623-A16C-4BA1-B26F-EF98577CEA84}">
      <dsp:nvSpPr>
        <dsp:cNvPr id="0" name=""/>
        <dsp:cNvSpPr/>
      </dsp:nvSpPr>
      <dsp:spPr>
        <a:xfrm>
          <a:off x="1289229" y="2750116"/>
          <a:ext cx="1399425" cy="13994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Mistakes</a:t>
          </a:r>
          <a:endParaRPr lang="en-US" sz="2000" kern="1200" dirty="0"/>
        </a:p>
      </dsp:txBody>
      <dsp:txXfrm>
        <a:off x="1494170" y="2955057"/>
        <a:ext cx="989543" cy="989543"/>
      </dsp:txXfrm>
    </dsp:sp>
    <dsp:sp modelId="{1C6F227E-E6E8-41C4-B6BC-7FACF883AF49}">
      <dsp:nvSpPr>
        <dsp:cNvPr id="0" name=""/>
        <dsp:cNvSpPr/>
      </dsp:nvSpPr>
      <dsp:spPr>
        <a:xfrm rot="12600000">
          <a:off x="2566656" y="2066259"/>
          <a:ext cx="421789" cy="35317"/>
        </a:xfrm>
        <a:custGeom>
          <a:avLst/>
          <a:gdLst/>
          <a:ahLst/>
          <a:cxnLst/>
          <a:rect l="0" t="0" r="0" b="0"/>
          <a:pathLst>
            <a:path>
              <a:moveTo>
                <a:pt x="0" y="17658"/>
              </a:moveTo>
              <a:lnTo>
                <a:pt x="421789" y="17658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767006" y="2073373"/>
        <a:ext cx="21089" cy="21089"/>
      </dsp:txXfrm>
    </dsp:sp>
    <dsp:sp modelId="{998EE64C-B3D7-405C-B650-5A55AEB01ABC}">
      <dsp:nvSpPr>
        <dsp:cNvPr id="0" name=""/>
        <dsp:cNvSpPr/>
      </dsp:nvSpPr>
      <dsp:spPr>
        <a:xfrm>
          <a:off x="1289229" y="928901"/>
          <a:ext cx="1399425" cy="13994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Main choices</a:t>
          </a:r>
          <a:endParaRPr lang="en-US" sz="2000" kern="1200" dirty="0"/>
        </a:p>
      </dsp:txBody>
      <dsp:txXfrm>
        <a:off x="1494170" y="1133842"/>
        <a:ext cx="989543" cy="9895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5F8ED-7F92-4531-8AA0-4A27CE40FE60}">
      <dsp:nvSpPr>
        <dsp:cNvPr id="0" name=""/>
        <dsp:cNvSpPr/>
      </dsp:nvSpPr>
      <dsp:spPr>
        <a:xfrm>
          <a:off x="2866447" y="1839508"/>
          <a:ext cx="1399425" cy="13994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600" kern="1200" dirty="0" smtClean="0"/>
            <a:t>STP</a:t>
          </a:r>
          <a:endParaRPr lang="en-US" sz="4600" kern="1200" dirty="0"/>
        </a:p>
      </dsp:txBody>
      <dsp:txXfrm>
        <a:off x="3071388" y="2044449"/>
        <a:ext cx="989543" cy="989543"/>
      </dsp:txXfrm>
    </dsp:sp>
    <dsp:sp modelId="{0BFDA1FD-6F01-4BE3-81AD-920FACD6C3A2}">
      <dsp:nvSpPr>
        <dsp:cNvPr id="0" name=""/>
        <dsp:cNvSpPr/>
      </dsp:nvSpPr>
      <dsp:spPr>
        <a:xfrm rot="16200000">
          <a:off x="3355265" y="1610955"/>
          <a:ext cx="421789" cy="35317"/>
        </a:xfrm>
        <a:custGeom>
          <a:avLst/>
          <a:gdLst/>
          <a:ahLst/>
          <a:cxnLst/>
          <a:rect l="0" t="0" r="0" b="0"/>
          <a:pathLst>
            <a:path>
              <a:moveTo>
                <a:pt x="0" y="17658"/>
              </a:moveTo>
              <a:lnTo>
                <a:pt x="421789" y="17658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55615" y="1618069"/>
        <a:ext cx="21089" cy="21089"/>
      </dsp:txXfrm>
    </dsp:sp>
    <dsp:sp modelId="{CEA5E087-F95D-427B-AB78-1E655C36E754}">
      <dsp:nvSpPr>
        <dsp:cNvPr id="0" name=""/>
        <dsp:cNvSpPr/>
      </dsp:nvSpPr>
      <dsp:spPr>
        <a:xfrm>
          <a:off x="2866447" y="18294"/>
          <a:ext cx="1399425" cy="13994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What</a:t>
          </a:r>
          <a:endParaRPr lang="en-US" sz="2000" kern="1200" dirty="0"/>
        </a:p>
      </dsp:txBody>
      <dsp:txXfrm>
        <a:off x="3071388" y="223235"/>
        <a:ext cx="989543" cy="989543"/>
      </dsp:txXfrm>
    </dsp:sp>
    <dsp:sp modelId="{BF20623F-ACC5-4196-85D4-3EA25214C9A7}">
      <dsp:nvSpPr>
        <dsp:cNvPr id="0" name=""/>
        <dsp:cNvSpPr/>
      </dsp:nvSpPr>
      <dsp:spPr>
        <a:xfrm rot="19800000">
          <a:off x="4143874" y="2066259"/>
          <a:ext cx="421789" cy="35317"/>
        </a:xfrm>
        <a:custGeom>
          <a:avLst/>
          <a:gdLst/>
          <a:ahLst/>
          <a:cxnLst/>
          <a:rect l="0" t="0" r="0" b="0"/>
          <a:pathLst>
            <a:path>
              <a:moveTo>
                <a:pt x="0" y="17658"/>
              </a:moveTo>
              <a:lnTo>
                <a:pt x="421789" y="17658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4224" y="2073373"/>
        <a:ext cx="21089" cy="21089"/>
      </dsp:txXfrm>
    </dsp:sp>
    <dsp:sp modelId="{7FED3A61-A3C0-4FE1-9636-12546D55ABAF}">
      <dsp:nvSpPr>
        <dsp:cNvPr id="0" name=""/>
        <dsp:cNvSpPr/>
      </dsp:nvSpPr>
      <dsp:spPr>
        <a:xfrm>
          <a:off x="4443665" y="928901"/>
          <a:ext cx="1399425" cy="1399425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Where from</a:t>
          </a:r>
          <a:endParaRPr lang="en-US" sz="2000" kern="1200" dirty="0"/>
        </a:p>
      </dsp:txBody>
      <dsp:txXfrm>
        <a:off x="4648606" y="1133842"/>
        <a:ext cx="989543" cy="989543"/>
      </dsp:txXfrm>
    </dsp:sp>
    <dsp:sp modelId="{CD5EDC05-20E2-41EE-ABEA-C19F716FEBF8}">
      <dsp:nvSpPr>
        <dsp:cNvPr id="0" name=""/>
        <dsp:cNvSpPr/>
      </dsp:nvSpPr>
      <dsp:spPr>
        <a:xfrm rot="1800000">
          <a:off x="4143874" y="2976866"/>
          <a:ext cx="421789" cy="35317"/>
        </a:xfrm>
        <a:custGeom>
          <a:avLst/>
          <a:gdLst/>
          <a:ahLst/>
          <a:cxnLst/>
          <a:rect l="0" t="0" r="0" b="0"/>
          <a:pathLst>
            <a:path>
              <a:moveTo>
                <a:pt x="0" y="17658"/>
              </a:moveTo>
              <a:lnTo>
                <a:pt x="421789" y="17658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4224" y="2983980"/>
        <a:ext cx="21089" cy="21089"/>
      </dsp:txXfrm>
    </dsp:sp>
    <dsp:sp modelId="{7F7BC036-00DC-4F07-9D6A-8D2E30E3AE7C}">
      <dsp:nvSpPr>
        <dsp:cNvPr id="0" name=""/>
        <dsp:cNvSpPr/>
      </dsp:nvSpPr>
      <dsp:spPr>
        <a:xfrm>
          <a:off x="4443665" y="2750116"/>
          <a:ext cx="1399425" cy="1399425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Where to</a:t>
          </a:r>
          <a:endParaRPr lang="en-US" sz="2000" kern="1200" dirty="0"/>
        </a:p>
      </dsp:txBody>
      <dsp:txXfrm>
        <a:off x="4648606" y="2955057"/>
        <a:ext cx="989543" cy="989543"/>
      </dsp:txXfrm>
    </dsp:sp>
    <dsp:sp modelId="{EE55A517-295E-4FA5-B062-AF09C3A5B57F}">
      <dsp:nvSpPr>
        <dsp:cNvPr id="0" name=""/>
        <dsp:cNvSpPr/>
      </dsp:nvSpPr>
      <dsp:spPr>
        <a:xfrm rot="5400000">
          <a:off x="3355265" y="3432169"/>
          <a:ext cx="421789" cy="35317"/>
        </a:xfrm>
        <a:custGeom>
          <a:avLst/>
          <a:gdLst/>
          <a:ahLst/>
          <a:cxnLst/>
          <a:rect l="0" t="0" r="0" b="0"/>
          <a:pathLst>
            <a:path>
              <a:moveTo>
                <a:pt x="0" y="17658"/>
              </a:moveTo>
              <a:lnTo>
                <a:pt x="421789" y="17658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55615" y="3439283"/>
        <a:ext cx="21089" cy="21089"/>
      </dsp:txXfrm>
    </dsp:sp>
    <dsp:sp modelId="{6457B8B3-E4D4-4A52-81D9-5F724670A163}">
      <dsp:nvSpPr>
        <dsp:cNvPr id="0" name=""/>
        <dsp:cNvSpPr/>
      </dsp:nvSpPr>
      <dsp:spPr>
        <a:xfrm>
          <a:off x="2866447" y="3660723"/>
          <a:ext cx="1399425" cy="1399425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How</a:t>
          </a:r>
          <a:endParaRPr lang="en-US" sz="2000" kern="1200" dirty="0"/>
        </a:p>
      </dsp:txBody>
      <dsp:txXfrm>
        <a:off x="3071388" y="3865664"/>
        <a:ext cx="989543" cy="989543"/>
      </dsp:txXfrm>
    </dsp:sp>
    <dsp:sp modelId="{90859323-E739-4E1B-87A1-BC48CE2615F8}">
      <dsp:nvSpPr>
        <dsp:cNvPr id="0" name=""/>
        <dsp:cNvSpPr/>
      </dsp:nvSpPr>
      <dsp:spPr>
        <a:xfrm rot="9000000">
          <a:off x="2566656" y="2976866"/>
          <a:ext cx="421789" cy="35317"/>
        </a:xfrm>
        <a:custGeom>
          <a:avLst/>
          <a:gdLst/>
          <a:ahLst/>
          <a:cxnLst/>
          <a:rect l="0" t="0" r="0" b="0"/>
          <a:pathLst>
            <a:path>
              <a:moveTo>
                <a:pt x="0" y="17658"/>
              </a:moveTo>
              <a:lnTo>
                <a:pt x="421789" y="17658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767006" y="2983980"/>
        <a:ext cx="21089" cy="21089"/>
      </dsp:txXfrm>
    </dsp:sp>
    <dsp:sp modelId="{B54CF623-A16C-4BA1-B26F-EF98577CEA84}">
      <dsp:nvSpPr>
        <dsp:cNvPr id="0" name=""/>
        <dsp:cNvSpPr/>
      </dsp:nvSpPr>
      <dsp:spPr>
        <a:xfrm>
          <a:off x="1289229" y="2750116"/>
          <a:ext cx="1399425" cy="1399425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Mistakes</a:t>
          </a:r>
          <a:endParaRPr lang="en-US" sz="2000" kern="1200" dirty="0"/>
        </a:p>
      </dsp:txBody>
      <dsp:txXfrm>
        <a:off x="1494170" y="2955057"/>
        <a:ext cx="989543" cy="989543"/>
      </dsp:txXfrm>
    </dsp:sp>
    <dsp:sp modelId="{1C6F227E-E6E8-41C4-B6BC-7FACF883AF49}">
      <dsp:nvSpPr>
        <dsp:cNvPr id="0" name=""/>
        <dsp:cNvSpPr/>
      </dsp:nvSpPr>
      <dsp:spPr>
        <a:xfrm rot="12600000">
          <a:off x="2566656" y="2066259"/>
          <a:ext cx="421789" cy="35317"/>
        </a:xfrm>
        <a:custGeom>
          <a:avLst/>
          <a:gdLst/>
          <a:ahLst/>
          <a:cxnLst/>
          <a:rect l="0" t="0" r="0" b="0"/>
          <a:pathLst>
            <a:path>
              <a:moveTo>
                <a:pt x="0" y="17658"/>
              </a:moveTo>
              <a:lnTo>
                <a:pt x="421789" y="17658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767006" y="2073373"/>
        <a:ext cx="21089" cy="21089"/>
      </dsp:txXfrm>
    </dsp:sp>
    <dsp:sp modelId="{998EE64C-B3D7-405C-B650-5A55AEB01ABC}">
      <dsp:nvSpPr>
        <dsp:cNvPr id="0" name=""/>
        <dsp:cNvSpPr/>
      </dsp:nvSpPr>
      <dsp:spPr>
        <a:xfrm>
          <a:off x="1289229" y="928901"/>
          <a:ext cx="1399425" cy="1399425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Main choices</a:t>
          </a:r>
          <a:endParaRPr lang="en-US" sz="2000" kern="1200" dirty="0"/>
        </a:p>
      </dsp:txBody>
      <dsp:txXfrm>
        <a:off x="1494170" y="1133842"/>
        <a:ext cx="989543" cy="9895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5F8ED-7F92-4531-8AA0-4A27CE40FE60}">
      <dsp:nvSpPr>
        <dsp:cNvPr id="0" name=""/>
        <dsp:cNvSpPr/>
      </dsp:nvSpPr>
      <dsp:spPr>
        <a:xfrm>
          <a:off x="859842" y="710080"/>
          <a:ext cx="545212" cy="5452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STP</a:t>
          </a:r>
          <a:endParaRPr lang="en-US" sz="1800" kern="1200" dirty="0"/>
        </a:p>
      </dsp:txBody>
      <dsp:txXfrm>
        <a:off x="939686" y="789924"/>
        <a:ext cx="385524" cy="385524"/>
      </dsp:txXfrm>
    </dsp:sp>
    <dsp:sp modelId="{0BFDA1FD-6F01-4BE3-81AD-920FACD6C3A2}">
      <dsp:nvSpPr>
        <dsp:cNvPr id="0" name=""/>
        <dsp:cNvSpPr/>
      </dsp:nvSpPr>
      <dsp:spPr>
        <a:xfrm rot="16200000">
          <a:off x="1050504" y="606472"/>
          <a:ext cx="163887" cy="43330"/>
        </a:xfrm>
        <a:custGeom>
          <a:avLst/>
          <a:gdLst/>
          <a:ahLst/>
          <a:cxnLst/>
          <a:rect l="0" t="0" r="0" b="0"/>
          <a:pathLst>
            <a:path>
              <a:moveTo>
                <a:pt x="0" y="21665"/>
              </a:moveTo>
              <a:lnTo>
                <a:pt x="163887" y="21665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28351" y="624039"/>
        <a:ext cx="8194" cy="8194"/>
      </dsp:txXfrm>
    </dsp:sp>
    <dsp:sp modelId="{CEA5E087-F95D-427B-AB78-1E655C36E754}">
      <dsp:nvSpPr>
        <dsp:cNvPr id="0" name=""/>
        <dsp:cNvSpPr/>
      </dsp:nvSpPr>
      <dsp:spPr>
        <a:xfrm>
          <a:off x="859842" y="981"/>
          <a:ext cx="545212" cy="5452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smtClean="0"/>
            <a:t>What</a:t>
          </a:r>
          <a:endParaRPr lang="en-US" sz="700" kern="1200" dirty="0"/>
        </a:p>
      </dsp:txBody>
      <dsp:txXfrm>
        <a:off x="939686" y="80825"/>
        <a:ext cx="385524" cy="385524"/>
      </dsp:txXfrm>
    </dsp:sp>
    <dsp:sp modelId="{BF20623F-ACC5-4196-85D4-3EA25214C9A7}">
      <dsp:nvSpPr>
        <dsp:cNvPr id="0" name=""/>
        <dsp:cNvSpPr/>
      </dsp:nvSpPr>
      <dsp:spPr>
        <a:xfrm rot="19800000">
          <a:off x="1357553" y="783747"/>
          <a:ext cx="163887" cy="43330"/>
        </a:xfrm>
        <a:custGeom>
          <a:avLst/>
          <a:gdLst/>
          <a:ahLst/>
          <a:cxnLst/>
          <a:rect l="0" t="0" r="0" b="0"/>
          <a:pathLst>
            <a:path>
              <a:moveTo>
                <a:pt x="0" y="21665"/>
              </a:moveTo>
              <a:lnTo>
                <a:pt x="163887" y="21665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35400" y="801314"/>
        <a:ext cx="8194" cy="8194"/>
      </dsp:txXfrm>
    </dsp:sp>
    <dsp:sp modelId="{7FED3A61-A3C0-4FE1-9636-12546D55ABAF}">
      <dsp:nvSpPr>
        <dsp:cNvPr id="0" name=""/>
        <dsp:cNvSpPr/>
      </dsp:nvSpPr>
      <dsp:spPr>
        <a:xfrm>
          <a:off x="1473940" y="355531"/>
          <a:ext cx="545212" cy="545212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smtClean="0"/>
            <a:t>Where from</a:t>
          </a:r>
          <a:endParaRPr lang="en-US" sz="700" kern="1200" dirty="0"/>
        </a:p>
      </dsp:txBody>
      <dsp:txXfrm>
        <a:off x="1553784" y="435375"/>
        <a:ext cx="385524" cy="385524"/>
      </dsp:txXfrm>
    </dsp:sp>
    <dsp:sp modelId="{CD5EDC05-20E2-41EE-ABEA-C19F716FEBF8}">
      <dsp:nvSpPr>
        <dsp:cNvPr id="0" name=""/>
        <dsp:cNvSpPr/>
      </dsp:nvSpPr>
      <dsp:spPr>
        <a:xfrm rot="1800000">
          <a:off x="1357553" y="1138296"/>
          <a:ext cx="163887" cy="43330"/>
        </a:xfrm>
        <a:custGeom>
          <a:avLst/>
          <a:gdLst/>
          <a:ahLst/>
          <a:cxnLst/>
          <a:rect l="0" t="0" r="0" b="0"/>
          <a:pathLst>
            <a:path>
              <a:moveTo>
                <a:pt x="0" y="21665"/>
              </a:moveTo>
              <a:lnTo>
                <a:pt x="163887" y="21665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35400" y="1155864"/>
        <a:ext cx="8194" cy="8194"/>
      </dsp:txXfrm>
    </dsp:sp>
    <dsp:sp modelId="{7F7BC036-00DC-4F07-9D6A-8D2E30E3AE7C}">
      <dsp:nvSpPr>
        <dsp:cNvPr id="0" name=""/>
        <dsp:cNvSpPr/>
      </dsp:nvSpPr>
      <dsp:spPr>
        <a:xfrm>
          <a:off x="1473940" y="1064630"/>
          <a:ext cx="545212" cy="545212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smtClean="0"/>
            <a:t>Where to</a:t>
          </a:r>
          <a:endParaRPr lang="en-US" sz="700" kern="1200" dirty="0"/>
        </a:p>
      </dsp:txBody>
      <dsp:txXfrm>
        <a:off x="1553784" y="1144474"/>
        <a:ext cx="385524" cy="385524"/>
      </dsp:txXfrm>
    </dsp:sp>
    <dsp:sp modelId="{EE55A517-295E-4FA5-B062-AF09C3A5B57F}">
      <dsp:nvSpPr>
        <dsp:cNvPr id="0" name=""/>
        <dsp:cNvSpPr/>
      </dsp:nvSpPr>
      <dsp:spPr>
        <a:xfrm rot="5400000">
          <a:off x="1050504" y="1315571"/>
          <a:ext cx="163887" cy="43330"/>
        </a:xfrm>
        <a:custGeom>
          <a:avLst/>
          <a:gdLst/>
          <a:ahLst/>
          <a:cxnLst/>
          <a:rect l="0" t="0" r="0" b="0"/>
          <a:pathLst>
            <a:path>
              <a:moveTo>
                <a:pt x="0" y="21665"/>
              </a:moveTo>
              <a:lnTo>
                <a:pt x="163887" y="21665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28351" y="1333139"/>
        <a:ext cx="8194" cy="8194"/>
      </dsp:txXfrm>
    </dsp:sp>
    <dsp:sp modelId="{6457B8B3-E4D4-4A52-81D9-5F724670A163}">
      <dsp:nvSpPr>
        <dsp:cNvPr id="0" name=""/>
        <dsp:cNvSpPr/>
      </dsp:nvSpPr>
      <dsp:spPr>
        <a:xfrm>
          <a:off x="859842" y="1419180"/>
          <a:ext cx="545212" cy="545212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smtClean="0"/>
            <a:t>How</a:t>
          </a:r>
          <a:endParaRPr lang="en-US" sz="700" kern="1200" dirty="0"/>
        </a:p>
      </dsp:txBody>
      <dsp:txXfrm>
        <a:off x="939686" y="1499024"/>
        <a:ext cx="385524" cy="385524"/>
      </dsp:txXfrm>
    </dsp:sp>
    <dsp:sp modelId="{90859323-E739-4E1B-87A1-BC48CE2615F8}">
      <dsp:nvSpPr>
        <dsp:cNvPr id="0" name=""/>
        <dsp:cNvSpPr/>
      </dsp:nvSpPr>
      <dsp:spPr>
        <a:xfrm rot="9000000">
          <a:off x="743455" y="1138296"/>
          <a:ext cx="163887" cy="43330"/>
        </a:xfrm>
        <a:custGeom>
          <a:avLst/>
          <a:gdLst/>
          <a:ahLst/>
          <a:cxnLst/>
          <a:rect l="0" t="0" r="0" b="0"/>
          <a:pathLst>
            <a:path>
              <a:moveTo>
                <a:pt x="0" y="21665"/>
              </a:moveTo>
              <a:lnTo>
                <a:pt x="163887" y="21665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821302" y="1155864"/>
        <a:ext cx="8194" cy="8194"/>
      </dsp:txXfrm>
    </dsp:sp>
    <dsp:sp modelId="{B54CF623-A16C-4BA1-B26F-EF98577CEA84}">
      <dsp:nvSpPr>
        <dsp:cNvPr id="0" name=""/>
        <dsp:cNvSpPr/>
      </dsp:nvSpPr>
      <dsp:spPr>
        <a:xfrm>
          <a:off x="245744" y="1064630"/>
          <a:ext cx="545212" cy="545212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smtClean="0"/>
            <a:t>Mistakes</a:t>
          </a:r>
          <a:endParaRPr lang="en-US" sz="700" kern="1200" dirty="0"/>
        </a:p>
      </dsp:txBody>
      <dsp:txXfrm>
        <a:off x="325588" y="1144474"/>
        <a:ext cx="385524" cy="385524"/>
      </dsp:txXfrm>
    </dsp:sp>
    <dsp:sp modelId="{1C6F227E-E6E8-41C4-B6BC-7FACF883AF49}">
      <dsp:nvSpPr>
        <dsp:cNvPr id="0" name=""/>
        <dsp:cNvSpPr/>
      </dsp:nvSpPr>
      <dsp:spPr>
        <a:xfrm rot="12600000">
          <a:off x="743455" y="783747"/>
          <a:ext cx="163887" cy="43330"/>
        </a:xfrm>
        <a:custGeom>
          <a:avLst/>
          <a:gdLst/>
          <a:ahLst/>
          <a:cxnLst/>
          <a:rect l="0" t="0" r="0" b="0"/>
          <a:pathLst>
            <a:path>
              <a:moveTo>
                <a:pt x="0" y="21665"/>
              </a:moveTo>
              <a:lnTo>
                <a:pt x="163887" y="21665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821302" y="801314"/>
        <a:ext cx="8194" cy="8194"/>
      </dsp:txXfrm>
    </dsp:sp>
    <dsp:sp modelId="{998EE64C-B3D7-405C-B650-5A55AEB01ABC}">
      <dsp:nvSpPr>
        <dsp:cNvPr id="0" name=""/>
        <dsp:cNvSpPr/>
      </dsp:nvSpPr>
      <dsp:spPr>
        <a:xfrm>
          <a:off x="245744" y="355531"/>
          <a:ext cx="545212" cy="545212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smtClean="0"/>
            <a:t>Main choices</a:t>
          </a:r>
          <a:endParaRPr lang="en-US" sz="700" kern="1200" dirty="0"/>
        </a:p>
      </dsp:txBody>
      <dsp:txXfrm>
        <a:off x="325588" y="435375"/>
        <a:ext cx="385524" cy="3855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5F8ED-7F92-4531-8AA0-4A27CE40FE60}">
      <dsp:nvSpPr>
        <dsp:cNvPr id="0" name=""/>
        <dsp:cNvSpPr/>
      </dsp:nvSpPr>
      <dsp:spPr>
        <a:xfrm>
          <a:off x="2866447" y="1839508"/>
          <a:ext cx="1399425" cy="13994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600" kern="1200" dirty="0" smtClean="0"/>
            <a:t>STP</a:t>
          </a:r>
          <a:endParaRPr lang="en-US" sz="4600" kern="1200" dirty="0"/>
        </a:p>
      </dsp:txBody>
      <dsp:txXfrm>
        <a:off x="3071388" y="2044449"/>
        <a:ext cx="989543" cy="989543"/>
      </dsp:txXfrm>
    </dsp:sp>
    <dsp:sp modelId="{0BFDA1FD-6F01-4BE3-81AD-920FACD6C3A2}">
      <dsp:nvSpPr>
        <dsp:cNvPr id="0" name=""/>
        <dsp:cNvSpPr/>
      </dsp:nvSpPr>
      <dsp:spPr>
        <a:xfrm rot="16200000">
          <a:off x="3355265" y="1610955"/>
          <a:ext cx="421789" cy="35317"/>
        </a:xfrm>
        <a:custGeom>
          <a:avLst/>
          <a:gdLst/>
          <a:ahLst/>
          <a:cxnLst/>
          <a:rect l="0" t="0" r="0" b="0"/>
          <a:pathLst>
            <a:path>
              <a:moveTo>
                <a:pt x="0" y="17658"/>
              </a:moveTo>
              <a:lnTo>
                <a:pt x="421789" y="17658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55615" y="1618069"/>
        <a:ext cx="21089" cy="21089"/>
      </dsp:txXfrm>
    </dsp:sp>
    <dsp:sp modelId="{CEA5E087-F95D-427B-AB78-1E655C36E754}">
      <dsp:nvSpPr>
        <dsp:cNvPr id="0" name=""/>
        <dsp:cNvSpPr/>
      </dsp:nvSpPr>
      <dsp:spPr>
        <a:xfrm>
          <a:off x="2866447" y="18294"/>
          <a:ext cx="1399425" cy="1399425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What</a:t>
          </a:r>
          <a:endParaRPr lang="en-US" sz="2000" kern="1200" dirty="0"/>
        </a:p>
      </dsp:txBody>
      <dsp:txXfrm>
        <a:off x="3071388" y="223235"/>
        <a:ext cx="989543" cy="989543"/>
      </dsp:txXfrm>
    </dsp:sp>
    <dsp:sp modelId="{BF20623F-ACC5-4196-85D4-3EA25214C9A7}">
      <dsp:nvSpPr>
        <dsp:cNvPr id="0" name=""/>
        <dsp:cNvSpPr/>
      </dsp:nvSpPr>
      <dsp:spPr>
        <a:xfrm rot="19800000">
          <a:off x="4143874" y="2066259"/>
          <a:ext cx="421789" cy="35317"/>
        </a:xfrm>
        <a:custGeom>
          <a:avLst/>
          <a:gdLst/>
          <a:ahLst/>
          <a:cxnLst/>
          <a:rect l="0" t="0" r="0" b="0"/>
          <a:pathLst>
            <a:path>
              <a:moveTo>
                <a:pt x="0" y="17658"/>
              </a:moveTo>
              <a:lnTo>
                <a:pt x="421789" y="17658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4224" y="2073373"/>
        <a:ext cx="21089" cy="21089"/>
      </dsp:txXfrm>
    </dsp:sp>
    <dsp:sp modelId="{7FED3A61-A3C0-4FE1-9636-12546D55ABAF}">
      <dsp:nvSpPr>
        <dsp:cNvPr id="0" name=""/>
        <dsp:cNvSpPr/>
      </dsp:nvSpPr>
      <dsp:spPr>
        <a:xfrm>
          <a:off x="4443665" y="928901"/>
          <a:ext cx="1399425" cy="1399425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Where from</a:t>
          </a:r>
          <a:endParaRPr lang="en-US" sz="2000" kern="1200" dirty="0"/>
        </a:p>
      </dsp:txBody>
      <dsp:txXfrm>
        <a:off x="4648606" y="1133842"/>
        <a:ext cx="989543" cy="989543"/>
      </dsp:txXfrm>
    </dsp:sp>
    <dsp:sp modelId="{CD5EDC05-20E2-41EE-ABEA-C19F716FEBF8}">
      <dsp:nvSpPr>
        <dsp:cNvPr id="0" name=""/>
        <dsp:cNvSpPr/>
      </dsp:nvSpPr>
      <dsp:spPr>
        <a:xfrm rot="1800000">
          <a:off x="4143874" y="2976866"/>
          <a:ext cx="421789" cy="35317"/>
        </a:xfrm>
        <a:custGeom>
          <a:avLst/>
          <a:gdLst/>
          <a:ahLst/>
          <a:cxnLst/>
          <a:rect l="0" t="0" r="0" b="0"/>
          <a:pathLst>
            <a:path>
              <a:moveTo>
                <a:pt x="0" y="17658"/>
              </a:moveTo>
              <a:lnTo>
                <a:pt x="421789" y="17658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44224" y="2983980"/>
        <a:ext cx="21089" cy="21089"/>
      </dsp:txXfrm>
    </dsp:sp>
    <dsp:sp modelId="{7F7BC036-00DC-4F07-9D6A-8D2E30E3AE7C}">
      <dsp:nvSpPr>
        <dsp:cNvPr id="0" name=""/>
        <dsp:cNvSpPr/>
      </dsp:nvSpPr>
      <dsp:spPr>
        <a:xfrm>
          <a:off x="4443665" y="2750116"/>
          <a:ext cx="1399425" cy="1399425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Where to</a:t>
          </a:r>
          <a:endParaRPr lang="en-US" sz="2000" kern="1200" dirty="0"/>
        </a:p>
      </dsp:txBody>
      <dsp:txXfrm>
        <a:off x="4648606" y="2955057"/>
        <a:ext cx="989543" cy="989543"/>
      </dsp:txXfrm>
    </dsp:sp>
    <dsp:sp modelId="{EE55A517-295E-4FA5-B062-AF09C3A5B57F}">
      <dsp:nvSpPr>
        <dsp:cNvPr id="0" name=""/>
        <dsp:cNvSpPr/>
      </dsp:nvSpPr>
      <dsp:spPr>
        <a:xfrm rot="5400000">
          <a:off x="3355265" y="3432169"/>
          <a:ext cx="421789" cy="35317"/>
        </a:xfrm>
        <a:custGeom>
          <a:avLst/>
          <a:gdLst/>
          <a:ahLst/>
          <a:cxnLst/>
          <a:rect l="0" t="0" r="0" b="0"/>
          <a:pathLst>
            <a:path>
              <a:moveTo>
                <a:pt x="0" y="17658"/>
              </a:moveTo>
              <a:lnTo>
                <a:pt x="421789" y="17658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55615" y="3439283"/>
        <a:ext cx="21089" cy="21089"/>
      </dsp:txXfrm>
    </dsp:sp>
    <dsp:sp modelId="{6457B8B3-E4D4-4A52-81D9-5F724670A163}">
      <dsp:nvSpPr>
        <dsp:cNvPr id="0" name=""/>
        <dsp:cNvSpPr/>
      </dsp:nvSpPr>
      <dsp:spPr>
        <a:xfrm>
          <a:off x="2866447" y="3660723"/>
          <a:ext cx="1399425" cy="1399425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How</a:t>
          </a:r>
          <a:endParaRPr lang="en-US" sz="2000" kern="1200" dirty="0"/>
        </a:p>
      </dsp:txBody>
      <dsp:txXfrm>
        <a:off x="3071388" y="3865664"/>
        <a:ext cx="989543" cy="989543"/>
      </dsp:txXfrm>
    </dsp:sp>
    <dsp:sp modelId="{90859323-E739-4E1B-87A1-BC48CE2615F8}">
      <dsp:nvSpPr>
        <dsp:cNvPr id="0" name=""/>
        <dsp:cNvSpPr/>
      </dsp:nvSpPr>
      <dsp:spPr>
        <a:xfrm rot="9000000">
          <a:off x="2566656" y="2976866"/>
          <a:ext cx="421789" cy="35317"/>
        </a:xfrm>
        <a:custGeom>
          <a:avLst/>
          <a:gdLst/>
          <a:ahLst/>
          <a:cxnLst/>
          <a:rect l="0" t="0" r="0" b="0"/>
          <a:pathLst>
            <a:path>
              <a:moveTo>
                <a:pt x="0" y="17658"/>
              </a:moveTo>
              <a:lnTo>
                <a:pt x="421789" y="17658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767006" y="2983980"/>
        <a:ext cx="21089" cy="21089"/>
      </dsp:txXfrm>
    </dsp:sp>
    <dsp:sp modelId="{B54CF623-A16C-4BA1-B26F-EF98577CEA84}">
      <dsp:nvSpPr>
        <dsp:cNvPr id="0" name=""/>
        <dsp:cNvSpPr/>
      </dsp:nvSpPr>
      <dsp:spPr>
        <a:xfrm>
          <a:off x="1289229" y="2750116"/>
          <a:ext cx="1399425" cy="1399425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Mistakes</a:t>
          </a:r>
          <a:endParaRPr lang="en-US" sz="2000" kern="1200" dirty="0"/>
        </a:p>
      </dsp:txBody>
      <dsp:txXfrm>
        <a:off x="1494170" y="2955057"/>
        <a:ext cx="989543" cy="989543"/>
      </dsp:txXfrm>
    </dsp:sp>
    <dsp:sp modelId="{1C6F227E-E6E8-41C4-B6BC-7FACF883AF49}">
      <dsp:nvSpPr>
        <dsp:cNvPr id="0" name=""/>
        <dsp:cNvSpPr/>
      </dsp:nvSpPr>
      <dsp:spPr>
        <a:xfrm rot="12600000">
          <a:off x="2566656" y="2066259"/>
          <a:ext cx="421789" cy="35317"/>
        </a:xfrm>
        <a:custGeom>
          <a:avLst/>
          <a:gdLst/>
          <a:ahLst/>
          <a:cxnLst/>
          <a:rect l="0" t="0" r="0" b="0"/>
          <a:pathLst>
            <a:path>
              <a:moveTo>
                <a:pt x="0" y="17658"/>
              </a:moveTo>
              <a:lnTo>
                <a:pt x="421789" y="17658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767006" y="2073373"/>
        <a:ext cx="21089" cy="21089"/>
      </dsp:txXfrm>
    </dsp:sp>
    <dsp:sp modelId="{998EE64C-B3D7-405C-B650-5A55AEB01ABC}">
      <dsp:nvSpPr>
        <dsp:cNvPr id="0" name=""/>
        <dsp:cNvSpPr/>
      </dsp:nvSpPr>
      <dsp:spPr>
        <a:xfrm>
          <a:off x="1289229" y="928901"/>
          <a:ext cx="1399425" cy="1399425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Main choices</a:t>
          </a:r>
          <a:endParaRPr lang="en-US" sz="2000" kern="1200" dirty="0"/>
        </a:p>
      </dsp:txBody>
      <dsp:txXfrm>
        <a:off x="1494170" y="1133842"/>
        <a:ext cx="989543" cy="9895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5F8ED-7F92-4531-8AA0-4A27CE40FE60}">
      <dsp:nvSpPr>
        <dsp:cNvPr id="0" name=""/>
        <dsp:cNvSpPr/>
      </dsp:nvSpPr>
      <dsp:spPr>
        <a:xfrm>
          <a:off x="859842" y="710080"/>
          <a:ext cx="545212" cy="5452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STP</a:t>
          </a:r>
          <a:endParaRPr lang="en-US" sz="1800" kern="1200" dirty="0"/>
        </a:p>
      </dsp:txBody>
      <dsp:txXfrm>
        <a:off x="939686" y="789924"/>
        <a:ext cx="385524" cy="385524"/>
      </dsp:txXfrm>
    </dsp:sp>
    <dsp:sp modelId="{0BFDA1FD-6F01-4BE3-81AD-920FACD6C3A2}">
      <dsp:nvSpPr>
        <dsp:cNvPr id="0" name=""/>
        <dsp:cNvSpPr/>
      </dsp:nvSpPr>
      <dsp:spPr>
        <a:xfrm rot="16200000">
          <a:off x="1050504" y="606472"/>
          <a:ext cx="163887" cy="43330"/>
        </a:xfrm>
        <a:custGeom>
          <a:avLst/>
          <a:gdLst/>
          <a:ahLst/>
          <a:cxnLst/>
          <a:rect l="0" t="0" r="0" b="0"/>
          <a:pathLst>
            <a:path>
              <a:moveTo>
                <a:pt x="0" y="21665"/>
              </a:moveTo>
              <a:lnTo>
                <a:pt x="163887" y="21665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28351" y="624039"/>
        <a:ext cx="8194" cy="8194"/>
      </dsp:txXfrm>
    </dsp:sp>
    <dsp:sp modelId="{CEA5E087-F95D-427B-AB78-1E655C36E754}">
      <dsp:nvSpPr>
        <dsp:cNvPr id="0" name=""/>
        <dsp:cNvSpPr/>
      </dsp:nvSpPr>
      <dsp:spPr>
        <a:xfrm>
          <a:off x="859842" y="981"/>
          <a:ext cx="545212" cy="545212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smtClean="0"/>
            <a:t>What</a:t>
          </a:r>
          <a:endParaRPr lang="en-US" sz="700" kern="1200" dirty="0"/>
        </a:p>
      </dsp:txBody>
      <dsp:txXfrm>
        <a:off x="939686" y="80825"/>
        <a:ext cx="385524" cy="385524"/>
      </dsp:txXfrm>
    </dsp:sp>
    <dsp:sp modelId="{BF20623F-ACC5-4196-85D4-3EA25214C9A7}">
      <dsp:nvSpPr>
        <dsp:cNvPr id="0" name=""/>
        <dsp:cNvSpPr/>
      </dsp:nvSpPr>
      <dsp:spPr>
        <a:xfrm rot="19800000">
          <a:off x="1357553" y="783747"/>
          <a:ext cx="163887" cy="43330"/>
        </a:xfrm>
        <a:custGeom>
          <a:avLst/>
          <a:gdLst/>
          <a:ahLst/>
          <a:cxnLst/>
          <a:rect l="0" t="0" r="0" b="0"/>
          <a:pathLst>
            <a:path>
              <a:moveTo>
                <a:pt x="0" y="21665"/>
              </a:moveTo>
              <a:lnTo>
                <a:pt x="163887" y="21665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35400" y="801314"/>
        <a:ext cx="8194" cy="8194"/>
      </dsp:txXfrm>
    </dsp:sp>
    <dsp:sp modelId="{7FED3A61-A3C0-4FE1-9636-12546D55ABAF}">
      <dsp:nvSpPr>
        <dsp:cNvPr id="0" name=""/>
        <dsp:cNvSpPr/>
      </dsp:nvSpPr>
      <dsp:spPr>
        <a:xfrm>
          <a:off x="1473940" y="355531"/>
          <a:ext cx="545212" cy="545212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smtClean="0"/>
            <a:t>Where from</a:t>
          </a:r>
          <a:endParaRPr lang="en-US" sz="700" kern="1200" dirty="0"/>
        </a:p>
      </dsp:txBody>
      <dsp:txXfrm>
        <a:off x="1553784" y="435375"/>
        <a:ext cx="385524" cy="385524"/>
      </dsp:txXfrm>
    </dsp:sp>
    <dsp:sp modelId="{CD5EDC05-20E2-41EE-ABEA-C19F716FEBF8}">
      <dsp:nvSpPr>
        <dsp:cNvPr id="0" name=""/>
        <dsp:cNvSpPr/>
      </dsp:nvSpPr>
      <dsp:spPr>
        <a:xfrm rot="1800000">
          <a:off x="1357553" y="1138296"/>
          <a:ext cx="163887" cy="43330"/>
        </a:xfrm>
        <a:custGeom>
          <a:avLst/>
          <a:gdLst/>
          <a:ahLst/>
          <a:cxnLst/>
          <a:rect l="0" t="0" r="0" b="0"/>
          <a:pathLst>
            <a:path>
              <a:moveTo>
                <a:pt x="0" y="21665"/>
              </a:moveTo>
              <a:lnTo>
                <a:pt x="163887" y="21665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35400" y="1155864"/>
        <a:ext cx="8194" cy="8194"/>
      </dsp:txXfrm>
    </dsp:sp>
    <dsp:sp modelId="{7F7BC036-00DC-4F07-9D6A-8D2E30E3AE7C}">
      <dsp:nvSpPr>
        <dsp:cNvPr id="0" name=""/>
        <dsp:cNvSpPr/>
      </dsp:nvSpPr>
      <dsp:spPr>
        <a:xfrm>
          <a:off x="1473940" y="1064630"/>
          <a:ext cx="545212" cy="545212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smtClean="0"/>
            <a:t>Where to</a:t>
          </a:r>
          <a:endParaRPr lang="en-US" sz="700" kern="1200" dirty="0"/>
        </a:p>
      </dsp:txBody>
      <dsp:txXfrm>
        <a:off x="1553784" y="1144474"/>
        <a:ext cx="385524" cy="385524"/>
      </dsp:txXfrm>
    </dsp:sp>
    <dsp:sp modelId="{EE55A517-295E-4FA5-B062-AF09C3A5B57F}">
      <dsp:nvSpPr>
        <dsp:cNvPr id="0" name=""/>
        <dsp:cNvSpPr/>
      </dsp:nvSpPr>
      <dsp:spPr>
        <a:xfrm rot="5400000">
          <a:off x="1050504" y="1315571"/>
          <a:ext cx="163887" cy="43330"/>
        </a:xfrm>
        <a:custGeom>
          <a:avLst/>
          <a:gdLst/>
          <a:ahLst/>
          <a:cxnLst/>
          <a:rect l="0" t="0" r="0" b="0"/>
          <a:pathLst>
            <a:path>
              <a:moveTo>
                <a:pt x="0" y="21665"/>
              </a:moveTo>
              <a:lnTo>
                <a:pt x="163887" y="21665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28351" y="1333139"/>
        <a:ext cx="8194" cy="8194"/>
      </dsp:txXfrm>
    </dsp:sp>
    <dsp:sp modelId="{6457B8B3-E4D4-4A52-81D9-5F724670A163}">
      <dsp:nvSpPr>
        <dsp:cNvPr id="0" name=""/>
        <dsp:cNvSpPr/>
      </dsp:nvSpPr>
      <dsp:spPr>
        <a:xfrm>
          <a:off x="859842" y="1419180"/>
          <a:ext cx="545212" cy="545212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smtClean="0"/>
            <a:t>How</a:t>
          </a:r>
          <a:endParaRPr lang="en-US" sz="700" kern="1200" dirty="0"/>
        </a:p>
      </dsp:txBody>
      <dsp:txXfrm>
        <a:off x="939686" y="1499024"/>
        <a:ext cx="385524" cy="385524"/>
      </dsp:txXfrm>
    </dsp:sp>
    <dsp:sp modelId="{90859323-E739-4E1B-87A1-BC48CE2615F8}">
      <dsp:nvSpPr>
        <dsp:cNvPr id="0" name=""/>
        <dsp:cNvSpPr/>
      </dsp:nvSpPr>
      <dsp:spPr>
        <a:xfrm rot="9000000">
          <a:off x="743455" y="1138296"/>
          <a:ext cx="163887" cy="43330"/>
        </a:xfrm>
        <a:custGeom>
          <a:avLst/>
          <a:gdLst/>
          <a:ahLst/>
          <a:cxnLst/>
          <a:rect l="0" t="0" r="0" b="0"/>
          <a:pathLst>
            <a:path>
              <a:moveTo>
                <a:pt x="0" y="21665"/>
              </a:moveTo>
              <a:lnTo>
                <a:pt x="163887" y="21665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821302" y="1155864"/>
        <a:ext cx="8194" cy="8194"/>
      </dsp:txXfrm>
    </dsp:sp>
    <dsp:sp modelId="{B54CF623-A16C-4BA1-B26F-EF98577CEA84}">
      <dsp:nvSpPr>
        <dsp:cNvPr id="0" name=""/>
        <dsp:cNvSpPr/>
      </dsp:nvSpPr>
      <dsp:spPr>
        <a:xfrm>
          <a:off x="245744" y="1064630"/>
          <a:ext cx="545212" cy="545212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smtClean="0"/>
            <a:t>Mistakes</a:t>
          </a:r>
          <a:endParaRPr lang="en-US" sz="700" kern="1200" dirty="0"/>
        </a:p>
      </dsp:txBody>
      <dsp:txXfrm>
        <a:off x="325588" y="1144474"/>
        <a:ext cx="385524" cy="385524"/>
      </dsp:txXfrm>
    </dsp:sp>
    <dsp:sp modelId="{1C6F227E-E6E8-41C4-B6BC-7FACF883AF49}">
      <dsp:nvSpPr>
        <dsp:cNvPr id="0" name=""/>
        <dsp:cNvSpPr/>
      </dsp:nvSpPr>
      <dsp:spPr>
        <a:xfrm rot="12600000">
          <a:off x="743455" y="783747"/>
          <a:ext cx="163887" cy="43330"/>
        </a:xfrm>
        <a:custGeom>
          <a:avLst/>
          <a:gdLst/>
          <a:ahLst/>
          <a:cxnLst/>
          <a:rect l="0" t="0" r="0" b="0"/>
          <a:pathLst>
            <a:path>
              <a:moveTo>
                <a:pt x="0" y="21665"/>
              </a:moveTo>
              <a:lnTo>
                <a:pt x="163887" y="21665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821302" y="801314"/>
        <a:ext cx="8194" cy="8194"/>
      </dsp:txXfrm>
    </dsp:sp>
    <dsp:sp modelId="{998EE64C-B3D7-405C-B650-5A55AEB01ABC}">
      <dsp:nvSpPr>
        <dsp:cNvPr id="0" name=""/>
        <dsp:cNvSpPr/>
      </dsp:nvSpPr>
      <dsp:spPr>
        <a:xfrm>
          <a:off x="245744" y="355531"/>
          <a:ext cx="545212" cy="545212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smtClean="0"/>
            <a:t>Main choices</a:t>
          </a:r>
          <a:endParaRPr lang="en-US" sz="700" kern="1200" dirty="0"/>
        </a:p>
      </dsp:txBody>
      <dsp:txXfrm>
        <a:off x="325588" y="435375"/>
        <a:ext cx="385524" cy="3855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1443E-7BDE-1944-96E9-71A09A75480F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95C2E-8D72-1C4B-957D-EF3B44E0B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290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E6472-8014-E045-A027-0EEF4BF6943E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68196-E5CD-2C4C-8D88-1D1BFE5B5E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782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009A4-AAE0-4951-A4AA-1CD5544A1DAD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009A4-AAE0-4951-A4AA-1CD5544A1DAD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009A4-AAE0-4951-A4AA-1CD5544A1DAD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009A4-AAE0-4951-A4AA-1CD5544A1DAD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009A4-AAE0-4951-A4AA-1CD5544A1DAD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Port Elizabeth, 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Luis Sanz - IASP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Port Elizabeth, 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Luis Sanz - IASP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Port Elizabeth, 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Luis Sanz - IASP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Port Elizabeth, 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Luis Sanz - IASP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Port Elizabeth, 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Luis Sanz - IASP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Port Elizabeth, April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Luis Sanz - IASP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Port Elizabeth, April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Luis Sanz - IASP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Port Elizabeth, April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Luis Sanz - IASP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Port Elizabeth, April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Luis Sanz - IASP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Port Elizabeth, April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Luis Sanz - IASP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Port Elizabeth, April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Luis Sanz - IASP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Port Elizabeth, 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Luis Sanz - IASP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3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3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3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3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3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3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3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SCIENCE PARKS:</a:t>
            </a:r>
            <a:br>
              <a:rPr lang="en-US" dirty="0" smtClean="0"/>
            </a:br>
            <a:r>
              <a:rPr lang="en-US" dirty="0" smtClean="0"/>
              <a:t>a global perspective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556001"/>
            <a:ext cx="7600070" cy="1473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IASP African Division workshop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6600"/>
                </a:solidFill>
              </a:rPr>
              <a:t>Luis Sanz – IASP                                                  Port Elizabeth, April 2013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4" name="Picture 3" descr="New IASP log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75" y="5935007"/>
            <a:ext cx="4224528" cy="75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8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Port Elizabeth, April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Luis Sanz - IASP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970671" y="1171720"/>
          <a:ext cx="7132320" cy="5078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2008_09_26_IASP logo no name w tagline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708">
            <a:off x="496842" y="1000714"/>
            <a:ext cx="1616849" cy="746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Port Elizabeth, April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Luis Sanz - IASP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970671" y="1171720"/>
          <a:ext cx="7132320" cy="5078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2008_09_26_IASP logo no name w tagline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3011">
            <a:off x="7485175" y="445338"/>
            <a:ext cx="1616849" cy="746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Port Elizabeth, April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Luis Sanz - IASP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484045" y="676656"/>
          <a:ext cx="2264897" cy="1965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 rot="20801067">
            <a:off x="2426384" y="1942966"/>
            <a:ext cx="5474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660066"/>
                </a:solidFill>
              </a:rPr>
              <a:t>Biz!, not science or technology</a:t>
            </a:r>
            <a:endParaRPr lang="en-US" sz="3200" dirty="0">
              <a:solidFill>
                <a:srgbClr val="66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395500">
            <a:off x="534573" y="3150316"/>
            <a:ext cx="50305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6600"/>
                </a:solidFill>
              </a:rPr>
              <a:t>A network on its own +</a:t>
            </a:r>
          </a:p>
          <a:p>
            <a:r>
              <a:rPr lang="en-GB" sz="3200" dirty="0" smtClean="0">
                <a:solidFill>
                  <a:srgbClr val="FF6600"/>
                </a:solidFill>
              </a:rPr>
              <a:t>a node of broader networks</a:t>
            </a: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1280996">
            <a:off x="523094" y="4941377"/>
            <a:ext cx="50481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bridge between 2 systems</a:t>
            </a:r>
          </a:p>
          <a:p>
            <a:r>
              <a:rPr lang="en-US" sz="3200" dirty="0" smtClean="0"/>
              <a:t>and 2 mentalities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 rot="1993978">
            <a:off x="6021627" y="3591674"/>
            <a:ext cx="28680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Global projects</a:t>
            </a:r>
          </a:p>
          <a:p>
            <a:r>
              <a:rPr lang="en-US" sz="3200" dirty="0" smtClean="0">
                <a:solidFill>
                  <a:srgbClr val="800000"/>
                </a:solidFill>
              </a:rPr>
              <a:t>with local roots</a:t>
            </a:r>
            <a:endParaRPr lang="en-US" sz="3200" dirty="0">
              <a:solidFill>
                <a:srgbClr val="800000"/>
              </a:solidFill>
            </a:endParaRPr>
          </a:p>
        </p:txBody>
      </p:sp>
      <p:pic>
        <p:nvPicPr>
          <p:cNvPr id="13" name="Picture 12" descr="2008_09_26_IASP logo no name w tagline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036" y="246981"/>
            <a:ext cx="1616849" cy="746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Port Elizabeth, April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Luis Sanz - IASP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970671" y="1171720"/>
          <a:ext cx="7132320" cy="5078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2008_09_26_IASP logo no name w tagline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2931">
            <a:off x="-125358" y="4631565"/>
            <a:ext cx="1616849" cy="746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Port Elizabeth, April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Luis Sanz - IASP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484045" y="676656"/>
          <a:ext cx="2264897" cy="1965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84045" y="2965195"/>
            <a:ext cx="798327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smtClean="0">
                <a:solidFill>
                  <a:srgbClr val="C00000"/>
                </a:solidFill>
              </a:rPr>
              <a:t>From a set of new needs: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All of the sudden knowledge is everybody’s main asset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Companies: better access to technology, knowledge and skilled people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Universities: increasing income, finding clients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Graduates: finding better jobs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Governments: securing the  competitiveness of nations</a:t>
            </a:r>
            <a:endParaRPr lang="en-US" dirty="0"/>
          </a:p>
        </p:txBody>
      </p:sp>
      <p:pic>
        <p:nvPicPr>
          <p:cNvPr id="7" name="Picture 6" descr="2008_09_26_IASP logo no name w tagline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3211">
            <a:off x="3746481" y="303253"/>
            <a:ext cx="1616849" cy="746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Port Elizabeth, April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Luis Sanz - IASP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484045" y="676656"/>
          <a:ext cx="2264897" cy="1965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815926" y="1026941"/>
          <a:ext cx="7427742" cy="5223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Picture 7" descr="2008_09_26_IASP logo no name w tagline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0445">
            <a:off x="5573542" y="5740080"/>
            <a:ext cx="1616849" cy="746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Port Elizabeth, April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Luis Sanz - IASP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970671" y="1171720"/>
          <a:ext cx="7132320" cy="5078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 rot="20259873">
            <a:off x="478702" y="3699226"/>
            <a:ext cx="8194872" cy="76944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Let’s keep this one for </a:t>
            </a:r>
            <a: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later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 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itchFamily="66" charset="0"/>
            </a:endParaRPr>
          </a:p>
        </p:txBody>
      </p:sp>
      <p:pic>
        <p:nvPicPr>
          <p:cNvPr id="7" name="Picture 6" descr="2008_09_26_IASP logo no name w tagline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1904">
            <a:off x="274854" y="502897"/>
            <a:ext cx="1616849" cy="746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Port Elizabeth, April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Luis Sanz - IASP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970671" y="1171720"/>
          <a:ext cx="7132320" cy="5078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2008_09_26_IASP logo no name w tagline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3011">
            <a:off x="6967981" y="1030235"/>
            <a:ext cx="1616849" cy="746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Port Elizabeth, April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Luis Sanz - IASP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484045" y="676656"/>
          <a:ext cx="2264897" cy="1965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02898" y="1322363"/>
            <a:ext cx="5437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smtClean="0">
                <a:solidFill>
                  <a:srgbClr val="C00000"/>
                </a:solidFill>
              </a:rPr>
              <a:t>A few keywords throughout our history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32362" y="3572658"/>
            <a:ext cx="3063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  <a:latin typeface="Monotype Corsiva" pitchFamily="66" charset="0"/>
              </a:rPr>
              <a:t>Crossed </a:t>
            </a:r>
            <a:r>
              <a:rPr lang="en-US" sz="3200" dirty="0" err="1" smtClean="0">
                <a:solidFill>
                  <a:srgbClr val="FF6600"/>
                </a:solidFill>
                <a:latin typeface="Monotype Corsiva" pitchFamily="66" charset="0"/>
              </a:rPr>
              <a:t>fertilisation</a:t>
            </a:r>
            <a:endParaRPr lang="en-US" sz="3200" dirty="0">
              <a:solidFill>
                <a:srgbClr val="FF660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1012482">
            <a:off x="577304" y="5230897"/>
            <a:ext cx="54393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Monotype Corsiva" pitchFamily="66" charset="0"/>
              </a:rPr>
              <a:t>Environmentalism } sustainable dev.</a:t>
            </a:r>
            <a:endParaRPr lang="en-US" sz="3200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217169">
            <a:off x="5798863" y="3439114"/>
            <a:ext cx="2699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Monotype Corsiva" pitchFamily="66" charset="0"/>
              </a:rPr>
              <a:t>Entrepreneurship</a:t>
            </a:r>
            <a:endParaRPr lang="en-US" sz="3200" dirty="0">
              <a:solidFill>
                <a:srgbClr val="800000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570805">
            <a:off x="1348948" y="4339867"/>
            <a:ext cx="1818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Monotype Corsiva" pitchFamily="66" charset="0"/>
              </a:rPr>
              <a:t>Innovation</a:t>
            </a:r>
            <a:endParaRPr lang="en-US" sz="3200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801067">
            <a:off x="3095651" y="2617507"/>
            <a:ext cx="1790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660066"/>
                </a:solidFill>
                <a:latin typeface="Monotype Corsiva" pitchFamily="66" charset="0"/>
              </a:rPr>
              <a:t>Technology</a:t>
            </a:r>
            <a:endParaRPr lang="en-US" sz="3200" dirty="0">
              <a:solidFill>
                <a:srgbClr val="660066"/>
              </a:solidFill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801067">
            <a:off x="6079126" y="5190972"/>
            <a:ext cx="1111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660066"/>
                </a:solidFill>
                <a:latin typeface="Monotype Corsiva" pitchFamily="66" charset="0"/>
              </a:rPr>
              <a:t>Glocal</a:t>
            </a:r>
            <a:endParaRPr lang="en-US" sz="3200" dirty="0">
              <a:solidFill>
                <a:srgbClr val="660066"/>
              </a:solidFill>
              <a:latin typeface="Monotype Corsiva" pitchFamily="66" charset="0"/>
            </a:endParaRPr>
          </a:p>
        </p:txBody>
      </p:sp>
      <p:pic>
        <p:nvPicPr>
          <p:cNvPr id="14" name="Picture 13" descr="2008_09_26_IASP logo no name w tagline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35">
            <a:off x="5218296" y="303254"/>
            <a:ext cx="1616849" cy="746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Port Elizabeth, April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Luis Sanz - IASP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4693" y="3442912"/>
            <a:ext cx="3456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Privileged network</a:t>
            </a: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860649">
            <a:off x="3660855" y="3693321"/>
            <a:ext cx="5046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A management that “cares”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570805">
            <a:off x="818271" y="4871489"/>
            <a:ext cx="4769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Knowledge-based services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801067">
            <a:off x="4058000" y="2464826"/>
            <a:ext cx="4839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660066"/>
                </a:solidFill>
              </a:rPr>
              <a:t>Quality (an indivisible concept)</a:t>
            </a:r>
            <a:endParaRPr lang="en-US" sz="2800" dirty="0">
              <a:solidFill>
                <a:srgbClr val="660066"/>
              </a:solidFill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484045" y="676656"/>
          <a:ext cx="2264897" cy="1965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893402" y="1434907"/>
            <a:ext cx="5577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smtClean="0">
                <a:solidFill>
                  <a:srgbClr val="C00000"/>
                </a:solidFill>
              </a:rPr>
              <a:t>We accomplish our mission by providing:</a:t>
            </a:r>
          </a:p>
        </p:txBody>
      </p:sp>
      <p:pic>
        <p:nvPicPr>
          <p:cNvPr id="13" name="Picture 12" descr="2008_09_26_IASP logo no name w tagline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5748">
            <a:off x="7057713" y="5051913"/>
            <a:ext cx="1616849" cy="7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7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Port Elizabeth, April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Luis Sanz - IASP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970671" y="904428"/>
          <a:ext cx="7132320" cy="5078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2008_09_26_IASP logo no name w tagline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1049">
            <a:off x="6431820" y="531026"/>
            <a:ext cx="1616849" cy="746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Port Elizabeth, April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Luis Sanz - IASP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Elements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a 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network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(NW):</a:t>
            </a:r>
          </a:p>
          <a:p>
            <a:pPr marL="576263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Nodes: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individual actors within a NW.</a:t>
            </a:r>
          </a:p>
          <a:p>
            <a:pPr marL="576263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Ties: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relationships between the actors.</a:t>
            </a:r>
          </a:p>
          <a:p>
            <a:pPr marL="576263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3960019" y="3392488"/>
            <a:ext cx="3529012" cy="2232025"/>
            <a:chOff x="2925" y="2387"/>
            <a:chExt cx="2223" cy="1406"/>
          </a:xfrm>
        </p:grpSpPr>
        <p:pic>
          <p:nvPicPr>
            <p:cNvPr id="7" name="Picture 4" descr="bd21480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32" y="3566"/>
              <a:ext cx="227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 descr="bd21480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60" y="2750"/>
              <a:ext cx="227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 descr="bd21480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98" y="3294"/>
              <a:ext cx="227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7" descr="bd21480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25" y="2840"/>
              <a:ext cx="227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 descr="bd21480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6" y="3067"/>
              <a:ext cx="227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9" descr="bd21480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96" y="2387"/>
              <a:ext cx="227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0" descr="bd21480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42" y="3385"/>
              <a:ext cx="227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1" descr="bd21480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32" y="2568"/>
              <a:ext cx="227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2" descr="bd21480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21" y="2886"/>
              <a:ext cx="227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V="1">
              <a:off x="4558" y="3113"/>
              <a:ext cx="363" cy="4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3424" y="3067"/>
              <a:ext cx="182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H="1" flipV="1">
              <a:off x="3107" y="3113"/>
              <a:ext cx="136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4014" y="3566"/>
              <a:ext cx="272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V="1">
              <a:off x="4422" y="2840"/>
              <a:ext cx="46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4558" y="3022"/>
              <a:ext cx="341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3878" y="2886"/>
              <a:ext cx="363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grpSp>
          <p:nvGrpSpPr>
            <p:cNvPr id="23" name="Group 26"/>
            <p:cNvGrpSpPr>
              <a:grpSpLocks/>
            </p:cNvGrpSpPr>
            <p:nvPr/>
          </p:nvGrpSpPr>
          <p:grpSpPr bwMode="auto">
            <a:xfrm>
              <a:off x="3198" y="2614"/>
              <a:ext cx="1723" cy="816"/>
              <a:chOff x="3198" y="2614"/>
              <a:chExt cx="1723" cy="816"/>
            </a:xfrm>
          </p:grpSpPr>
          <p:sp>
            <p:nvSpPr>
              <p:cNvPr id="25" name="Line 13"/>
              <p:cNvSpPr>
                <a:spLocks noChangeShapeType="1"/>
              </p:cNvSpPr>
              <p:nvPr/>
            </p:nvSpPr>
            <p:spPr bwMode="auto">
              <a:xfrm flipV="1">
                <a:off x="3198" y="2614"/>
                <a:ext cx="498" cy="2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s-ES"/>
              </a:p>
            </p:txBody>
          </p:sp>
          <p:sp>
            <p:nvSpPr>
              <p:cNvPr id="26" name="Line 14"/>
              <p:cNvSpPr>
                <a:spLocks noChangeShapeType="1"/>
              </p:cNvSpPr>
              <p:nvPr/>
            </p:nvSpPr>
            <p:spPr bwMode="auto">
              <a:xfrm>
                <a:off x="3969" y="2614"/>
                <a:ext cx="363" cy="45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s-ES"/>
              </a:p>
            </p:txBody>
          </p:sp>
          <p:sp>
            <p:nvSpPr>
              <p:cNvPr id="27" name="Line 16"/>
              <p:cNvSpPr>
                <a:spLocks noChangeShapeType="1"/>
              </p:cNvSpPr>
              <p:nvPr/>
            </p:nvSpPr>
            <p:spPr bwMode="auto">
              <a:xfrm flipV="1">
                <a:off x="3243" y="2886"/>
                <a:ext cx="317" cy="4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s-ES"/>
              </a:p>
            </p:txBody>
          </p:sp>
          <p:sp>
            <p:nvSpPr>
              <p:cNvPr id="28" name="Line 19"/>
              <p:cNvSpPr>
                <a:spLocks noChangeShapeType="1"/>
              </p:cNvSpPr>
              <p:nvPr/>
            </p:nvSpPr>
            <p:spPr bwMode="auto">
              <a:xfrm flipV="1">
                <a:off x="4014" y="3294"/>
                <a:ext cx="272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s-ES"/>
              </a:p>
            </p:txBody>
          </p:sp>
          <p:sp>
            <p:nvSpPr>
              <p:cNvPr id="29" name="Line 24"/>
              <p:cNvSpPr>
                <a:spLocks noChangeShapeType="1"/>
              </p:cNvSpPr>
              <p:nvPr/>
            </p:nvSpPr>
            <p:spPr bwMode="auto">
              <a:xfrm>
                <a:off x="4604" y="2750"/>
                <a:ext cx="317" cy="1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s-ES"/>
              </a:p>
            </p:txBody>
          </p:sp>
        </p:grpSp>
        <p:sp>
          <p:nvSpPr>
            <p:cNvPr id="24" name="Line 31"/>
            <p:cNvSpPr>
              <a:spLocks noChangeShapeType="1"/>
            </p:cNvSpPr>
            <p:nvPr/>
          </p:nvSpPr>
          <p:spPr bwMode="auto">
            <a:xfrm>
              <a:off x="3742" y="3022"/>
              <a:ext cx="46" cy="3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</p:grpSp>
      <p:pic>
        <p:nvPicPr>
          <p:cNvPr id="30" name="Picture 29" descr="2008_09_26_IASP logo no name w taglin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3011">
            <a:off x="524977" y="4887982"/>
            <a:ext cx="1616849" cy="74680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 rot="514716">
            <a:off x="1681225" y="807610"/>
            <a:ext cx="7319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Lucida Handwriting" pitchFamily="66" charset="0"/>
              </a:rPr>
              <a:t>A few words about networks</a:t>
            </a:r>
            <a:endParaRPr lang="en-US" sz="3600" dirty="0">
              <a:latin typeface="Lucida Handwriting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Port Elizabeth, April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Luis Sanz - IASP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4643438" y="3786190"/>
            <a:ext cx="3529012" cy="2232025"/>
            <a:chOff x="2925" y="2387"/>
            <a:chExt cx="2223" cy="1406"/>
          </a:xfrm>
        </p:grpSpPr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2925" y="2387"/>
              <a:ext cx="2223" cy="1406"/>
              <a:chOff x="2925" y="2387"/>
              <a:chExt cx="2223" cy="1406"/>
            </a:xfrm>
          </p:grpSpPr>
          <p:grpSp>
            <p:nvGrpSpPr>
              <p:cNvPr id="13" name="Group 4"/>
              <p:cNvGrpSpPr>
                <a:grpSpLocks/>
              </p:cNvGrpSpPr>
              <p:nvPr/>
            </p:nvGrpSpPr>
            <p:grpSpPr bwMode="auto">
              <a:xfrm>
                <a:off x="2925" y="2387"/>
                <a:ext cx="2223" cy="1406"/>
                <a:chOff x="2925" y="2387"/>
                <a:chExt cx="2223" cy="1406"/>
              </a:xfrm>
            </p:grpSpPr>
            <p:pic>
              <p:nvPicPr>
                <p:cNvPr id="22" name="Picture 5" descr="bd21480_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332" y="3566"/>
                  <a:ext cx="227" cy="2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6" descr="bd21480_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560" y="2750"/>
                  <a:ext cx="227" cy="2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7" descr="bd21480_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198" y="3294"/>
                  <a:ext cx="227" cy="2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8" descr="bd21480_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925" y="2840"/>
                  <a:ext cx="227" cy="2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9" descr="bd21480_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286" y="3067"/>
                  <a:ext cx="227" cy="2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10" descr="bd21480_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696" y="2387"/>
                  <a:ext cx="227" cy="2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11" descr="bd21480_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742" y="3385"/>
                  <a:ext cx="227" cy="2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12" descr="bd21480_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332" y="2568"/>
                  <a:ext cx="227" cy="2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13" descr="bd21480_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21" y="2886"/>
                  <a:ext cx="227" cy="2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4" name="Group 14"/>
              <p:cNvGrpSpPr>
                <a:grpSpLocks/>
              </p:cNvGrpSpPr>
              <p:nvPr/>
            </p:nvGrpSpPr>
            <p:grpSpPr bwMode="auto">
              <a:xfrm>
                <a:off x="3152" y="2840"/>
                <a:ext cx="1814" cy="817"/>
                <a:chOff x="3107" y="2840"/>
                <a:chExt cx="1814" cy="817"/>
              </a:xfrm>
            </p:grpSpPr>
            <p:sp>
              <p:nvSpPr>
                <p:cNvPr id="15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4558" y="3113"/>
                  <a:ext cx="363" cy="454"/>
                </a:xfrm>
                <a:prstGeom prst="line">
                  <a:avLst/>
                </a:prstGeom>
                <a:noFill/>
                <a:ln w="254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s-ES"/>
                </a:p>
              </p:txBody>
            </p:sp>
            <p:sp>
              <p:nvSpPr>
                <p:cNvPr id="16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3424" y="3067"/>
                  <a:ext cx="182" cy="227"/>
                </a:xfrm>
                <a:prstGeom prst="line">
                  <a:avLst/>
                </a:prstGeom>
                <a:noFill/>
                <a:ln w="254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s-ES"/>
                </a:p>
              </p:txBody>
            </p:sp>
            <p:sp>
              <p:nvSpPr>
                <p:cNvPr id="17" name="Line 17"/>
                <p:cNvSpPr>
                  <a:spLocks noChangeShapeType="1"/>
                </p:cNvSpPr>
                <p:nvPr/>
              </p:nvSpPr>
              <p:spPr bwMode="auto">
                <a:xfrm flipH="1" flipV="1">
                  <a:off x="3107" y="3113"/>
                  <a:ext cx="136" cy="181"/>
                </a:xfrm>
                <a:prstGeom prst="line">
                  <a:avLst/>
                </a:prstGeom>
                <a:noFill/>
                <a:ln w="254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s-ES"/>
                </a:p>
              </p:txBody>
            </p:sp>
            <p:sp>
              <p:nvSpPr>
                <p:cNvPr id="18" name="Line 18"/>
                <p:cNvSpPr>
                  <a:spLocks noChangeShapeType="1"/>
                </p:cNvSpPr>
                <p:nvPr/>
              </p:nvSpPr>
              <p:spPr bwMode="auto">
                <a:xfrm>
                  <a:off x="4014" y="3566"/>
                  <a:ext cx="272" cy="91"/>
                </a:xfrm>
                <a:prstGeom prst="line">
                  <a:avLst/>
                </a:prstGeom>
                <a:noFill/>
                <a:ln w="254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s-ES"/>
                </a:p>
              </p:txBody>
            </p:sp>
            <p:sp>
              <p:nvSpPr>
                <p:cNvPr id="19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4422" y="2840"/>
                  <a:ext cx="46" cy="182"/>
                </a:xfrm>
                <a:prstGeom prst="line">
                  <a:avLst/>
                </a:prstGeom>
                <a:noFill/>
                <a:ln w="254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s-ES"/>
                </a:p>
              </p:txBody>
            </p:sp>
            <p:sp>
              <p:nvSpPr>
                <p:cNvPr id="20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4558" y="3022"/>
                  <a:ext cx="341" cy="91"/>
                </a:xfrm>
                <a:prstGeom prst="line">
                  <a:avLst/>
                </a:prstGeom>
                <a:noFill/>
                <a:ln w="254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s-ES"/>
                </a:p>
              </p:txBody>
            </p:sp>
            <p:sp>
              <p:nvSpPr>
                <p:cNvPr id="21" name="Line 21"/>
                <p:cNvSpPr>
                  <a:spLocks noChangeShapeType="1"/>
                </p:cNvSpPr>
                <p:nvPr/>
              </p:nvSpPr>
              <p:spPr bwMode="auto">
                <a:xfrm>
                  <a:off x="3878" y="2886"/>
                  <a:ext cx="363" cy="227"/>
                </a:xfrm>
                <a:prstGeom prst="line">
                  <a:avLst/>
                </a:prstGeom>
                <a:noFill/>
                <a:ln w="254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s-ES"/>
                </a:p>
              </p:txBody>
            </p:sp>
          </p:grpSp>
        </p:grp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3198" y="2568"/>
              <a:ext cx="1723" cy="816"/>
              <a:chOff x="3198" y="2614"/>
              <a:chExt cx="1723" cy="816"/>
            </a:xfrm>
          </p:grpSpPr>
          <p:sp>
            <p:nvSpPr>
              <p:cNvPr id="8" name="Line 23"/>
              <p:cNvSpPr>
                <a:spLocks noChangeShapeType="1"/>
              </p:cNvSpPr>
              <p:nvPr/>
            </p:nvSpPr>
            <p:spPr bwMode="auto">
              <a:xfrm flipV="1">
                <a:off x="3198" y="2614"/>
                <a:ext cx="498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s-ES"/>
              </a:p>
            </p:txBody>
          </p:sp>
          <p:sp>
            <p:nvSpPr>
              <p:cNvPr id="9" name="Line 24"/>
              <p:cNvSpPr>
                <a:spLocks noChangeShapeType="1"/>
              </p:cNvSpPr>
              <p:nvPr/>
            </p:nvSpPr>
            <p:spPr bwMode="auto">
              <a:xfrm>
                <a:off x="3969" y="2614"/>
                <a:ext cx="363" cy="45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s-ES"/>
              </a:p>
            </p:txBody>
          </p:sp>
          <p:sp>
            <p:nvSpPr>
              <p:cNvPr id="10" name="Line 25"/>
              <p:cNvSpPr>
                <a:spLocks noChangeShapeType="1"/>
              </p:cNvSpPr>
              <p:nvPr/>
            </p:nvSpPr>
            <p:spPr bwMode="auto">
              <a:xfrm flipV="1">
                <a:off x="3243" y="2886"/>
                <a:ext cx="317" cy="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s-ES"/>
              </a:p>
            </p:txBody>
          </p:sp>
          <p:sp>
            <p:nvSpPr>
              <p:cNvPr id="11" name="Line 26"/>
              <p:cNvSpPr>
                <a:spLocks noChangeShapeType="1"/>
              </p:cNvSpPr>
              <p:nvPr/>
            </p:nvSpPr>
            <p:spPr bwMode="auto">
              <a:xfrm flipV="1">
                <a:off x="4014" y="3294"/>
                <a:ext cx="272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s-ES"/>
              </a:p>
            </p:txBody>
          </p:sp>
          <p:sp>
            <p:nvSpPr>
              <p:cNvPr id="12" name="Line 27"/>
              <p:cNvSpPr>
                <a:spLocks noChangeShapeType="1"/>
              </p:cNvSpPr>
              <p:nvPr/>
            </p:nvSpPr>
            <p:spPr bwMode="auto">
              <a:xfrm>
                <a:off x="4604" y="2750"/>
                <a:ext cx="317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s-ES"/>
              </a:p>
            </p:txBody>
          </p:sp>
        </p:grpSp>
      </p:grpSp>
      <p:sp>
        <p:nvSpPr>
          <p:cNvPr id="31" name="Content Placeholder 2"/>
          <p:cNvSpPr txBox="1">
            <a:spLocks/>
          </p:cNvSpPr>
          <p:nvPr/>
        </p:nvSpPr>
        <p:spPr>
          <a:xfrm>
            <a:off x="304800" y="1807387"/>
            <a:ext cx="8686800" cy="2232028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Strong ties:</a:t>
            </a:r>
          </a:p>
          <a:p>
            <a:pPr marL="576263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solid connections / smaller NWs / risk of redundant ties.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Weak ties:</a:t>
            </a:r>
          </a:p>
          <a:p>
            <a:pPr marL="576263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loose connections / larger NWs / wider range of information / more open NWs 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2" name="Picture 31" descr="2008_09_26_IASP logo no name w taglin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40" y="5153028"/>
            <a:ext cx="1616849" cy="74680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 rot="514716">
            <a:off x="1681225" y="807610"/>
            <a:ext cx="7319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Lucida Handwriting" pitchFamily="66" charset="0"/>
              </a:rPr>
              <a:t>A few words about networks</a:t>
            </a:r>
            <a:endParaRPr lang="en-US" sz="3600" dirty="0">
              <a:latin typeface="Lucida Handwriting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Port Elizabeth, April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Luis Sanz - IASP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5410200"/>
            <a:ext cx="8610600" cy="8826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different</a:t>
            </a: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ties</a:t>
            </a: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</a:t>
            </a: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different</a:t>
            </a:r>
            <a:r>
              <a:rPr lang="es-E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es-E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things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4487592" y="1601940"/>
            <a:ext cx="4292241" cy="639762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kumimoji="0" lang="es-E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Weak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ties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281444" y="2047573"/>
            <a:ext cx="4290556" cy="1891397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Joint ventures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Equity alliances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R&amp;D partnerships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Family and close friends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220308" y="2033505"/>
            <a:ext cx="4716958" cy="2184401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Marketing agreements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Licensing agreements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Business associates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Casual friends and acquaintances</a:t>
            </a:r>
          </a:p>
        </p:txBody>
      </p:sp>
      <p:pic>
        <p:nvPicPr>
          <p:cNvPr id="9" name="Picture 8" descr="el corro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1088" y="4146130"/>
            <a:ext cx="1291382" cy="1291382"/>
          </a:xfrm>
          <a:prstGeom prst="rect">
            <a:avLst/>
          </a:prstGeom>
        </p:spPr>
      </p:pic>
      <p:sp>
        <p:nvSpPr>
          <p:cNvPr id="10" name="Text Placeholder 3"/>
          <p:cNvSpPr txBox="1">
            <a:spLocks/>
          </p:cNvSpPr>
          <p:nvPr/>
        </p:nvSpPr>
        <p:spPr>
          <a:xfrm>
            <a:off x="591094" y="1564754"/>
            <a:ext cx="2996170" cy="639762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kumimoji="0" lang="es-E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Strong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ties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2008_09_26_IASP logo no name w taglin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7508">
            <a:off x="7104324" y="420549"/>
            <a:ext cx="1616849" cy="7468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514716">
            <a:off x="1681225" y="807610"/>
            <a:ext cx="7319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Lucida Handwriting" pitchFamily="66" charset="0"/>
              </a:rPr>
              <a:t>A few words about networks</a:t>
            </a:r>
            <a:endParaRPr lang="en-US" sz="3600" dirty="0">
              <a:latin typeface="Lucida Handwriting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Port Elizabeth, April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Luis Sanz - IASP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2426378"/>
            <a:ext cx="8686800" cy="1329715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“connectors”: nodes with a special position within networks, which mediate the connections between the vast majority of otherwise weakly-connected individuals.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4357686" y="3857628"/>
            <a:ext cx="3529013" cy="2520950"/>
            <a:chOff x="1836" y="2205"/>
            <a:chExt cx="2223" cy="1588"/>
          </a:xfrm>
        </p:grpSpPr>
        <p:pic>
          <p:nvPicPr>
            <p:cNvPr id="7" name="Picture 6" descr="bd21480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43" y="3384"/>
              <a:ext cx="227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bd21480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71" y="2568"/>
              <a:ext cx="227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bd21480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7" y="3339"/>
              <a:ext cx="227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bd21480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6" y="2658"/>
              <a:ext cx="227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bd21480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34" y="3022"/>
              <a:ext cx="227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bd21480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07" y="2205"/>
              <a:ext cx="227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 descr="bd21480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53" y="3566"/>
              <a:ext cx="227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bd21480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43" y="2386"/>
              <a:ext cx="227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bd21480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32" y="2704"/>
              <a:ext cx="227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Line 18"/>
            <p:cNvSpPr>
              <a:spLocks noChangeShapeType="1"/>
            </p:cNvSpPr>
            <p:nvPr/>
          </p:nvSpPr>
          <p:spPr bwMode="auto">
            <a:xfrm flipV="1">
              <a:off x="3469" y="2931"/>
              <a:ext cx="363" cy="4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 flipV="1">
              <a:off x="2154" y="3249"/>
              <a:ext cx="272" cy="1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 flipH="1" flipV="1">
              <a:off x="2064" y="2886"/>
              <a:ext cx="362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>
              <a:off x="2880" y="3294"/>
              <a:ext cx="317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 flipV="1">
              <a:off x="3333" y="2658"/>
              <a:ext cx="46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1" name="Line 24"/>
            <p:cNvSpPr>
              <a:spLocks noChangeShapeType="1"/>
            </p:cNvSpPr>
            <p:nvPr/>
          </p:nvSpPr>
          <p:spPr bwMode="auto">
            <a:xfrm>
              <a:off x="2789" y="2704"/>
              <a:ext cx="363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 flipV="1">
              <a:off x="2109" y="2432"/>
              <a:ext cx="498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3" name="Line 27"/>
            <p:cNvSpPr>
              <a:spLocks noChangeShapeType="1"/>
            </p:cNvSpPr>
            <p:nvPr/>
          </p:nvSpPr>
          <p:spPr bwMode="auto">
            <a:xfrm>
              <a:off x="2880" y="2432"/>
              <a:ext cx="363" cy="4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 flipV="1">
              <a:off x="2154" y="2704"/>
              <a:ext cx="317" cy="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5" name="Line 29"/>
            <p:cNvSpPr>
              <a:spLocks noChangeShapeType="1"/>
            </p:cNvSpPr>
            <p:nvPr/>
          </p:nvSpPr>
          <p:spPr bwMode="auto">
            <a:xfrm flipV="1">
              <a:off x="2880" y="2886"/>
              <a:ext cx="907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6" name="Line 30"/>
            <p:cNvSpPr>
              <a:spLocks noChangeShapeType="1"/>
            </p:cNvSpPr>
            <p:nvPr/>
          </p:nvSpPr>
          <p:spPr bwMode="auto">
            <a:xfrm>
              <a:off x="3515" y="2568"/>
              <a:ext cx="317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pic>
          <p:nvPicPr>
            <p:cNvPr id="27" name="Picture 31" descr="globo-r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26" y="2931"/>
              <a:ext cx="453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Line 32"/>
            <p:cNvSpPr>
              <a:spLocks noChangeShapeType="1"/>
            </p:cNvSpPr>
            <p:nvPr/>
          </p:nvSpPr>
          <p:spPr bwMode="auto">
            <a:xfrm>
              <a:off x="2699" y="3385"/>
              <a:ext cx="45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9" name="Line 33"/>
            <p:cNvSpPr>
              <a:spLocks noChangeShapeType="1"/>
            </p:cNvSpPr>
            <p:nvPr/>
          </p:nvSpPr>
          <p:spPr bwMode="auto">
            <a:xfrm>
              <a:off x="2608" y="2840"/>
              <a:ext cx="45" cy="1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30" name="Line 34"/>
            <p:cNvSpPr>
              <a:spLocks noChangeShapeType="1"/>
            </p:cNvSpPr>
            <p:nvPr/>
          </p:nvSpPr>
          <p:spPr bwMode="auto">
            <a:xfrm flipH="1" flipV="1">
              <a:off x="2744" y="2523"/>
              <a:ext cx="0" cy="4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31" name="Line 35"/>
            <p:cNvSpPr>
              <a:spLocks noChangeShapeType="1"/>
            </p:cNvSpPr>
            <p:nvPr/>
          </p:nvSpPr>
          <p:spPr bwMode="auto">
            <a:xfrm flipV="1">
              <a:off x="2835" y="2614"/>
              <a:ext cx="408" cy="4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32" name="Line 36"/>
            <p:cNvSpPr>
              <a:spLocks noChangeShapeType="1"/>
            </p:cNvSpPr>
            <p:nvPr/>
          </p:nvSpPr>
          <p:spPr bwMode="auto">
            <a:xfrm flipV="1">
              <a:off x="2880" y="3158"/>
              <a:ext cx="408" cy="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</p:grpSp>
      <p:sp>
        <p:nvSpPr>
          <p:cNvPr id="33" name="Title 1"/>
          <p:cNvSpPr txBox="1">
            <a:spLocks/>
          </p:cNvSpPr>
          <p:nvPr/>
        </p:nvSpPr>
        <p:spPr>
          <a:xfrm>
            <a:off x="1689101" y="108098"/>
            <a:ext cx="6653041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special kind of node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4" name="Picture 33" descr="2008_09_26_IASP logo no name w taglin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5251">
            <a:off x="637518" y="1060923"/>
            <a:ext cx="1616849" cy="746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Port Elizabeth, April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Luis Sanz - IASP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970671" y="1171720"/>
          <a:ext cx="7132320" cy="5078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2008_09_26_IASP logo no name w tagline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92827" y="2915307"/>
            <a:ext cx="1616849" cy="746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Port Elizabeth, April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Luis Sanz - IASP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5790876" y="300769"/>
          <a:ext cx="3229826" cy="3079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2" name="Group 51"/>
          <p:cNvGrpSpPr/>
          <p:nvPr/>
        </p:nvGrpSpPr>
        <p:grpSpPr>
          <a:xfrm>
            <a:off x="2919642" y="1332401"/>
            <a:ext cx="2927506" cy="1452999"/>
            <a:chOff x="2919642" y="1332401"/>
            <a:chExt cx="2927506" cy="1452999"/>
          </a:xfrm>
        </p:grpSpPr>
        <p:cxnSp>
          <p:nvCxnSpPr>
            <p:cNvPr id="25" name="Straight Arrow Connector 24"/>
            <p:cNvCxnSpPr/>
            <p:nvPr/>
          </p:nvCxnSpPr>
          <p:spPr>
            <a:xfrm rot="10800000">
              <a:off x="4557934" y="2110157"/>
              <a:ext cx="1289214" cy="170405"/>
            </a:xfrm>
            <a:prstGeom prst="straightConnector1">
              <a:avLst/>
            </a:prstGeom>
            <a:ln w="19050">
              <a:solidFill>
                <a:schemeClr val="accent3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2919642" y="1332401"/>
              <a:ext cx="1582020" cy="1452999"/>
              <a:chOff x="234324" y="1667924"/>
              <a:chExt cx="848090" cy="848090"/>
            </a:xfr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3500000" scaled="1"/>
              <a:tileRect/>
            </a:gradFill>
          </p:grpSpPr>
          <p:sp>
            <p:nvSpPr>
              <p:cNvPr id="27" name="Oval 26"/>
              <p:cNvSpPr/>
              <p:nvPr/>
            </p:nvSpPr>
            <p:spPr>
              <a:xfrm>
                <a:off x="234324" y="1667924"/>
                <a:ext cx="848090" cy="848090"/>
              </a:xfrm>
              <a:prstGeom prst="ellipse">
                <a:avLst/>
              </a:prstGeom>
              <a:grpFill/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Oval 4"/>
              <p:cNvSpPr/>
              <p:nvPr/>
            </p:nvSpPr>
            <p:spPr>
              <a:xfrm>
                <a:off x="358524" y="1792124"/>
                <a:ext cx="599690" cy="599690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" tIns="7620" rIns="7620" bIns="76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400" b="1" kern="1200" dirty="0" smtClean="0"/>
                  <a:t>Wrong model</a:t>
                </a:r>
                <a:endParaRPr lang="en-US" sz="2400" b="1" kern="1200" dirty="0"/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1721704" y="2432963"/>
            <a:ext cx="4125444" cy="2056312"/>
            <a:chOff x="1721704" y="2432963"/>
            <a:chExt cx="4125444" cy="2056312"/>
          </a:xfrm>
        </p:grpSpPr>
        <p:grpSp>
          <p:nvGrpSpPr>
            <p:cNvPr id="29" name="Group 28"/>
            <p:cNvGrpSpPr/>
            <p:nvPr/>
          </p:nvGrpSpPr>
          <p:grpSpPr>
            <a:xfrm>
              <a:off x="1721704" y="3036276"/>
              <a:ext cx="1582020" cy="1452999"/>
              <a:chOff x="234324" y="1667924"/>
              <a:chExt cx="848090" cy="848090"/>
            </a:xfr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3500000" scaled="1"/>
              <a:tileRect/>
            </a:gradFill>
          </p:grpSpPr>
          <p:sp>
            <p:nvSpPr>
              <p:cNvPr id="30" name="Oval 29"/>
              <p:cNvSpPr/>
              <p:nvPr/>
            </p:nvSpPr>
            <p:spPr>
              <a:xfrm>
                <a:off x="234324" y="1667924"/>
                <a:ext cx="848090" cy="848090"/>
              </a:xfrm>
              <a:prstGeom prst="ellipse">
                <a:avLst/>
              </a:prstGeom>
              <a:grpFill/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Oval 4"/>
              <p:cNvSpPr/>
              <p:nvPr/>
            </p:nvSpPr>
            <p:spPr>
              <a:xfrm>
                <a:off x="358524" y="1792124"/>
                <a:ext cx="599690" cy="599690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" tIns="7620" rIns="7620" bIns="76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400" b="1" kern="1200" dirty="0" smtClean="0"/>
                  <a:t>Wrong </a:t>
                </a:r>
                <a:r>
                  <a:rPr lang="en-GB" sz="2400" b="1" kern="1200" dirty="0" err="1" smtClean="0"/>
                  <a:t>gover-nance</a:t>
                </a:r>
                <a:endParaRPr lang="en-US" sz="2400" b="1" kern="1200" dirty="0"/>
              </a:p>
            </p:txBody>
          </p:sp>
        </p:grpSp>
        <p:cxnSp>
          <p:nvCxnSpPr>
            <p:cNvPr id="42" name="Straight Arrow Connector 41"/>
            <p:cNvCxnSpPr/>
            <p:nvPr/>
          </p:nvCxnSpPr>
          <p:spPr>
            <a:xfrm rot="10800000" flipV="1">
              <a:off x="3303724" y="2432963"/>
              <a:ext cx="2543424" cy="929218"/>
            </a:xfrm>
            <a:prstGeom prst="straightConnector1">
              <a:avLst/>
            </a:prstGeom>
            <a:ln w="19050">
              <a:solidFill>
                <a:schemeClr val="accent3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3710653" y="2785400"/>
            <a:ext cx="2311905" cy="2430374"/>
            <a:chOff x="3710653" y="2785400"/>
            <a:chExt cx="2311905" cy="2430374"/>
          </a:xfrm>
        </p:grpSpPr>
        <p:grpSp>
          <p:nvGrpSpPr>
            <p:cNvPr id="32" name="Group 31"/>
            <p:cNvGrpSpPr/>
            <p:nvPr/>
          </p:nvGrpSpPr>
          <p:grpSpPr>
            <a:xfrm>
              <a:off x="3710653" y="3762775"/>
              <a:ext cx="1582020" cy="1452999"/>
              <a:chOff x="234324" y="1667924"/>
              <a:chExt cx="848090" cy="848090"/>
            </a:xfr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3500000" scaled="1"/>
              <a:tileRect/>
            </a:gradFill>
          </p:grpSpPr>
          <p:sp>
            <p:nvSpPr>
              <p:cNvPr id="33" name="Oval 32"/>
              <p:cNvSpPr/>
              <p:nvPr/>
            </p:nvSpPr>
            <p:spPr>
              <a:xfrm>
                <a:off x="234324" y="1667924"/>
                <a:ext cx="848090" cy="848090"/>
              </a:xfrm>
              <a:prstGeom prst="ellipse">
                <a:avLst/>
              </a:prstGeom>
              <a:grpFill/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Oval 4"/>
              <p:cNvSpPr/>
              <p:nvPr/>
            </p:nvSpPr>
            <p:spPr>
              <a:xfrm>
                <a:off x="358524" y="1792124"/>
                <a:ext cx="599690" cy="599690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" tIns="7620" rIns="7620" bIns="76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400" b="1" kern="1200" dirty="0" smtClean="0"/>
                  <a:t>Wrong location</a:t>
                </a:r>
                <a:endParaRPr lang="en-US" sz="2400" b="1" kern="1200" dirty="0"/>
              </a:p>
            </p:txBody>
          </p:sp>
        </p:grpSp>
        <p:cxnSp>
          <p:nvCxnSpPr>
            <p:cNvPr id="45" name="Straight Arrow Connector 44"/>
            <p:cNvCxnSpPr/>
            <p:nvPr/>
          </p:nvCxnSpPr>
          <p:spPr>
            <a:xfrm rot="5400000">
              <a:off x="5053088" y="2793304"/>
              <a:ext cx="977374" cy="961566"/>
            </a:xfrm>
            <a:prstGeom prst="straightConnector1">
              <a:avLst/>
            </a:prstGeom>
            <a:ln w="19050">
              <a:solidFill>
                <a:schemeClr val="accent3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5720536" y="3037864"/>
            <a:ext cx="1582020" cy="2862206"/>
            <a:chOff x="5720536" y="3037864"/>
            <a:chExt cx="1582020" cy="2862206"/>
          </a:xfrm>
        </p:grpSpPr>
        <p:grpSp>
          <p:nvGrpSpPr>
            <p:cNvPr id="35" name="Group 34"/>
            <p:cNvGrpSpPr/>
            <p:nvPr/>
          </p:nvGrpSpPr>
          <p:grpSpPr>
            <a:xfrm>
              <a:off x="5720536" y="4447071"/>
              <a:ext cx="1582020" cy="1452999"/>
              <a:chOff x="234324" y="1667924"/>
              <a:chExt cx="848090" cy="848090"/>
            </a:xfr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3500000" scaled="1"/>
              <a:tileRect/>
            </a:gradFill>
          </p:grpSpPr>
          <p:sp>
            <p:nvSpPr>
              <p:cNvPr id="36" name="Oval 35"/>
              <p:cNvSpPr/>
              <p:nvPr/>
            </p:nvSpPr>
            <p:spPr>
              <a:xfrm>
                <a:off x="234324" y="1667924"/>
                <a:ext cx="848090" cy="848090"/>
              </a:xfrm>
              <a:prstGeom prst="ellipse">
                <a:avLst/>
              </a:prstGeom>
              <a:grpFill/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Oval 4"/>
              <p:cNvSpPr/>
              <p:nvPr/>
            </p:nvSpPr>
            <p:spPr>
              <a:xfrm>
                <a:off x="358524" y="1792124"/>
                <a:ext cx="599690" cy="599690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" tIns="7620" rIns="7620" bIns="76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400" b="1" kern="1200" dirty="0" smtClean="0"/>
                  <a:t>Wrong </a:t>
                </a:r>
                <a:r>
                  <a:rPr lang="en-GB" sz="2400" b="1" kern="1200" dirty="0" err="1" smtClean="0"/>
                  <a:t>marke</a:t>
                </a:r>
                <a:r>
                  <a:rPr lang="en-GB" sz="2400" b="1" kern="1200" dirty="0" smtClean="0"/>
                  <a:t>-ting</a:t>
                </a:r>
                <a:endParaRPr lang="en-US" sz="2400" b="1" kern="1200" dirty="0"/>
              </a:p>
            </p:txBody>
          </p:sp>
        </p:grpSp>
        <p:cxnSp>
          <p:nvCxnSpPr>
            <p:cNvPr id="48" name="Straight Arrow Connector 47"/>
            <p:cNvCxnSpPr/>
            <p:nvPr/>
          </p:nvCxnSpPr>
          <p:spPr>
            <a:xfrm rot="5400000">
              <a:off x="5878773" y="3657572"/>
              <a:ext cx="1241004" cy="1588"/>
            </a:xfrm>
            <a:prstGeom prst="straightConnector1">
              <a:avLst/>
            </a:prstGeom>
            <a:ln w="19050">
              <a:solidFill>
                <a:schemeClr val="accent3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Picture 37" descr="2008_09_26_IASP logo no name w tagline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5637">
            <a:off x="553114" y="706445"/>
            <a:ext cx="1616849" cy="746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Port Elizabeth, April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Luis Sanz - IASP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970671" y="1171720"/>
          <a:ext cx="7132320" cy="5078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2008_09_26_IASP logo no name w tagline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2312">
            <a:off x="2325942" y="303544"/>
            <a:ext cx="1616849" cy="746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Port Elizabeth, April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Luis Sanz - IASP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484045" y="676656"/>
          <a:ext cx="2264897" cy="1965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87445" y="2965194"/>
            <a:ext cx="6606072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/>
              <a:t>Our focal point: upstream or downstream?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/>
              <a:t>Our main target: the big guys or the small guys?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/>
              <a:t>Our segment: generalists or specialists?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err="1" smtClean="0"/>
              <a:t>Glocal</a:t>
            </a:r>
            <a:r>
              <a:rPr lang="en-GB" sz="2400" dirty="0" smtClean="0"/>
              <a:t>: how much global and how to go about it?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/>
              <a:t>Ownership and governance: how much private?</a:t>
            </a:r>
          </a:p>
        </p:txBody>
      </p:sp>
      <p:pic>
        <p:nvPicPr>
          <p:cNvPr id="7" name="Picture 6" descr="2008_09_26_IASP logo no name w tagline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3011">
            <a:off x="6441138" y="869539"/>
            <a:ext cx="1616849" cy="7468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12044" y="2272699"/>
            <a:ext cx="6434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</a:rPr>
              <a:t>5 crucial choices (to begin with)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Port Elizabeth, April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Luis Sanz - IASP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970671" y="1171720"/>
          <a:ext cx="7132320" cy="5078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 rot="20259873">
            <a:off x="1057392" y="3760781"/>
            <a:ext cx="7037504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Let’s come back to this one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itchFamily="66" charset="0"/>
            </a:endParaRPr>
          </a:p>
        </p:txBody>
      </p:sp>
      <p:pic>
        <p:nvPicPr>
          <p:cNvPr id="7" name="Picture 6" descr="2008_09_26_IASP logo no name w tagline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1549">
            <a:off x="390150" y="1262705"/>
            <a:ext cx="1616849" cy="746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Port Elizabeth, April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Luis Sanz - IASP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74888" y="3185430"/>
            <a:ext cx="647645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smtClean="0">
                <a:solidFill>
                  <a:srgbClr val="C00000"/>
                </a:solidFill>
              </a:rPr>
              <a:t>The things that we see happening: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Relentless evolution of the concept – Areas of Innovation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Parks and / in / with the city - hybridism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Accelerating internationalisation</a:t>
            </a:r>
            <a:endParaRPr lang="en-US" dirty="0"/>
          </a:p>
        </p:txBody>
      </p:sp>
      <p:pic>
        <p:nvPicPr>
          <p:cNvPr id="7" name="Picture 6" descr="2008_09_26_IASP logo no name w taglin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68535" y="2003603"/>
            <a:ext cx="1616849" cy="746805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/>
        </p:nvGraphicFramePr>
        <p:xfrm>
          <a:off x="484045" y="676656"/>
          <a:ext cx="2264897" cy="1965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ttp://www.sxc.hu/pic/l/f/fl/flaivoloka/1158741_87567140.jpg"/>
          <p:cNvPicPr/>
          <p:nvPr/>
        </p:nvPicPr>
        <p:blipFill>
          <a:blip r:embed="rId3" cstate="print">
            <a:lum bright="-10000" contrast="-30000"/>
          </a:blip>
          <a:srcRect/>
          <a:stretch>
            <a:fillRect/>
          </a:stretch>
        </p:blipFill>
        <p:spPr bwMode="auto">
          <a:xfrm>
            <a:off x="4286249" y="3571876"/>
            <a:ext cx="4857752" cy="3286124"/>
          </a:xfrm>
          <a:prstGeom prst="rect">
            <a:avLst/>
          </a:prstGeom>
          <a:noFill/>
        </p:spPr>
      </p:pic>
      <p:pic>
        <p:nvPicPr>
          <p:cNvPr id="1026" name="Picture 2" descr="C:\Documents and Settings\Ben\Mis documentos\Slide images\1999_11_02_UK_The Surrey Research Park.JPG"/>
          <p:cNvPicPr>
            <a:picLocks noChangeAspect="1" noChangeArrowheads="1"/>
          </p:cNvPicPr>
          <p:nvPr/>
        </p:nvPicPr>
        <p:blipFill>
          <a:blip r:embed="rId4" cstate="print">
            <a:lum contrast="-30000"/>
          </a:blip>
          <a:srcRect/>
          <a:stretch>
            <a:fillRect/>
          </a:stretch>
        </p:blipFill>
        <p:spPr bwMode="auto">
          <a:xfrm>
            <a:off x="0" y="1285860"/>
            <a:ext cx="4287676" cy="335758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l"/>
            <a:r>
              <a:rPr lang="es-ES" dirty="0" err="1" smtClean="0">
                <a:solidFill>
                  <a:srgbClr val="0070C0"/>
                </a:solidFill>
              </a:rPr>
              <a:t>About</a:t>
            </a:r>
            <a:r>
              <a:rPr lang="es-ES" dirty="0" smtClean="0">
                <a:solidFill>
                  <a:srgbClr val="0070C0"/>
                </a:solidFill>
              </a:rPr>
              <a:t> IASP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052736"/>
            <a:ext cx="9144000" cy="216024"/>
          </a:xfrm>
          <a:prstGeom prst="rect">
            <a:avLst/>
          </a:prstGeom>
          <a:solidFill>
            <a:srgbClr val="97BE0D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3214686"/>
            <a:ext cx="8858312" cy="1857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500" b="1" dirty="0" smtClean="0">
                <a:solidFill>
                  <a:schemeClr val="bg1"/>
                </a:solidFill>
              </a:rPr>
              <a:t>388 </a:t>
            </a:r>
            <a:r>
              <a:rPr lang="es-ES" sz="11500" b="1" dirty="0" err="1" smtClean="0">
                <a:solidFill>
                  <a:schemeClr val="bg1"/>
                </a:solidFill>
              </a:rPr>
              <a:t>members</a:t>
            </a:r>
            <a:endParaRPr lang="es-ES" sz="115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700808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b="1" dirty="0" err="1" smtClean="0">
                <a:ln w="19050">
                  <a:solidFill>
                    <a:schemeClr val="bg1"/>
                  </a:solidFill>
                </a:ln>
                <a:solidFill>
                  <a:srgbClr val="FB6E15"/>
                </a:solidFill>
              </a:rPr>
              <a:t>Breaking</a:t>
            </a:r>
            <a:r>
              <a:rPr lang="es-ES" sz="8000" b="1" dirty="0" smtClean="0">
                <a:ln w="19050">
                  <a:solidFill>
                    <a:schemeClr val="bg1"/>
                  </a:solidFill>
                </a:ln>
                <a:solidFill>
                  <a:srgbClr val="FB6E15"/>
                </a:solidFill>
              </a:rPr>
              <a:t> a record!</a:t>
            </a:r>
            <a:endParaRPr lang="es-ES" sz="8000" b="1" dirty="0">
              <a:ln w="19050">
                <a:solidFill>
                  <a:schemeClr val="bg1"/>
                </a:solidFill>
              </a:ln>
              <a:solidFill>
                <a:srgbClr val="FB6E1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5013176"/>
            <a:ext cx="8501122" cy="1559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b="1" dirty="0" smtClean="0">
                <a:solidFill>
                  <a:srgbClr val="007BA5"/>
                </a:solidFill>
              </a:rPr>
              <a:t>In 70 </a:t>
            </a:r>
            <a:r>
              <a:rPr lang="es-ES" sz="9600" b="1" dirty="0" err="1" smtClean="0">
                <a:solidFill>
                  <a:srgbClr val="007BA5"/>
                </a:solidFill>
              </a:rPr>
              <a:t>c</a:t>
            </a:r>
            <a:r>
              <a:rPr lang="es-ES" sz="9600" b="1" dirty="0" err="1" smtClean="0">
                <a:solidFill>
                  <a:schemeClr val="bg1"/>
                </a:solidFill>
              </a:rPr>
              <a:t>ountries</a:t>
            </a:r>
            <a:endParaRPr lang="es-ES" sz="9600" b="1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8786842" y="6356350"/>
            <a:ext cx="285752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63642E-18F9-4F38-A554-A4C785A189EF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642E-18F9-4F38-A554-A4C785A189EF}" type="slidenum">
              <a:rPr lang="es-ES" smtClean="0"/>
              <a:pPr/>
              <a:t>3</a:t>
            </a:fld>
            <a:endParaRPr lang="es-ES"/>
          </a:p>
        </p:txBody>
      </p:sp>
      <p:pic>
        <p:nvPicPr>
          <p:cNvPr id="15" name="Picture 14" descr="New IASP logo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108" y="126612"/>
            <a:ext cx="4224528" cy="75590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STPs have pushed their cities into the KE paradigm (</a:t>
            </a:r>
            <a:r>
              <a:rPr lang="en-US" dirty="0" err="1" smtClean="0"/>
              <a:t>Sherbrooke</a:t>
            </a:r>
            <a:r>
              <a:rPr lang="en-US" dirty="0" smtClean="0"/>
              <a:t> </a:t>
            </a:r>
            <a:r>
              <a:rPr lang="en-US" dirty="0" err="1" smtClean="0"/>
              <a:t>Innopole</a:t>
            </a:r>
            <a:r>
              <a:rPr lang="en-US" dirty="0" smtClean="0"/>
              <a:t>, Canada. PTA in Spain…).</a:t>
            </a:r>
          </a:p>
          <a:p>
            <a:r>
              <a:rPr lang="en-US" dirty="0" smtClean="0"/>
              <a:t>Some cities have created </a:t>
            </a:r>
            <a:r>
              <a:rPr lang="en-US" dirty="0" err="1" smtClean="0"/>
              <a:t>STps</a:t>
            </a:r>
            <a:r>
              <a:rPr lang="en-US" dirty="0" smtClean="0"/>
              <a:t> to accelerate these processes (22@ à Barcelona, SHIP à Shenzhen…).</a:t>
            </a:r>
          </a:p>
          <a:p>
            <a:r>
              <a:rPr lang="en-US" dirty="0" smtClean="0"/>
              <a:t>Some STPs have jumped into this processes in order not to lag behind (Manchester SP…)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Port Elizabeth, April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Luis Sanz - IASP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Parks and their cities</a:t>
            </a:r>
            <a:endParaRPr lang="en-US" dirty="0"/>
          </a:p>
        </p:txBody>
      </p:sp>
      <p:pic>
        <p:nvPicPr>
          <p:cNvPr id="7" name="Picture 6" descr="2008_09_26_IASP logo no name w taglin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84504">
            <a:off x="7427187" y="1538837"/>
            <a:ext cx="1616849" cy="7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0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 recipe: we learn as we move forward.</a:t>
            </a:r>
          </a:p>
          <a:p>
            <a:r>
              <a:rPr lang="en-GB" dirty="0" smtClean="0"/>
              <a:t>STPs have a huge role ahead of them, provided we don’t forget our essence: innovation. We must innovate ourselves before they tell us to do it.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Port Elizabeth, April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Luis Sanz - IASP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final thoughts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Port Elizabeth, April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Luis Sanz - IASP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71729" y="3629054"/>
            <a:ext cx="49920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8000" b="1" cap="none" spc="0" dirty="0" err="1" smtClean="0">
                <a:ln w="12700">
                  <a:noFill/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</a:t>
            </a:r>
            <a:r>
              <a:rPr lang="es-ES_tradnl" sz="8000" b="1" cap="none" spc="0" dirty="0" smtClean="0">
                <a:ln w="12700">
                  <a:noFill/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_tradnl" sz="8000" b="1" cap="none" spc="0" dirty="0" err="1" smtClean="0">
                <a:ln w="12700">
                  <a:noFill/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</a:t>
            </a:r>
            <a:r>
              <a:rPr lang="es-ES_tradnl" sz="8000" b="1" cap="none" spc="0" dirty="0" smtClean="0">
                <a:ln w="12700">
                  <a:noFill/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s-ES_tradnl" sz="8000" b="1" cap="none" spc="0" dirty="0">
              <a:ln w="12700">
                <a:noFill/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 descr="2008_09_26_IASP logo no name w taglin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3416">
            <a:off x="686236" y="1864844"/>
            <a:ext cx="3545115" cy="163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5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1571612"/>
            <a:ext cx="91630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Documents and Settings\Ben\Mis documentos\Slide images\2007_08_17_005_USA_Research Triangle Park.jpg"/>
          <p:cNvPicPr>
            <a:picLocks noChangeAspect="1" noChangeArrowheads="1"/>
          </p:cNvPicPr>
          <p:nvPr/>
        </p:nvPicPr>
        <p:blipFill>
          <a:blip r:embed="rId4" cstate="print">
            <a:lum contrast="-50000"/>
          </a:blip>
          <a:srcRect t="39347" b="23766"/>
          <a:stretch>
            <a:fillRect/>
          </a:stretch>
        </p:blipFill>
        <p:spPr bwMode="auto">
          <a:xfrm>
            <a:off x="0" y="4071942"/>
            <a:ext cx="9144000" cy="22485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l"/>
            <a:r>
              <a:rPr lang="es-ES" dirty="0" err="1" smtClean="0">
                <a:solidFill>
                  <a:srgbClr val="0070C0"/>
                </a:solidFill>
              </a:rPr>
              <a:t>About</a:t>
            </a:r>
            <a:r>
              <a:rPr lang="es-ES" dirty="0" smtClean="0">
                <a:solidFill>
                  <a:srgbClr val="0070C0"/>
                </a:solidFill>
              </a:rPr>
              <a:t> IASP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052736"/>
            <a:ext cx="9144000" cy="216024"/>
          </a:xfrm>
          <a:prstGeom prst="rect">
            <a:avLst/>
          </a:prstGeom>
          <a:solidFill>
            <a:srgbClr val="97BE0D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6" y="2029485"/>
            <a:ext cx="903649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500" b="1" dirty="0" smtClean="0">
                <a:solidFill>
                  <a:schemeClr val="bg1"/>
                </a:solidFill>
              </a:rPr>
              <a:t>&gt;128,000</a:t>
            </a:r>
          </a:p>
          <a:p>
            <a:pPr algn="ctr"/>
            <a:r>
              <a:rPr lang="es-ES" sz="11500" b="1" dirty="0" err="1" smtClean="0">
                <a:solidFill>
                  <a:schemeClr val="bg1"/>
                </a:solidFill>
              </a:rPr>
              <a:t>companies</a:t>
            </a:r>
            <a:endParaRPr lang="es-ES" sz="11500" b="1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8786842" y="6356350"/>
            <a:ext cx="285752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63642E-18F9-4F38-A554-A4C785A189EF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642E-18F9-4F38-A554-A4C785A189EF}" type="slidenum">
              <a:rPr lang="es-ES" smtClean="0"/>
              <a:pPr/>
              <a:t>4</a:t>
            </a:fld>
            <a:endParaRPr lang="es-ES"/>
          </a:p>
        </p:txBody>
      </p:sp>
      <p:pic>
        <p:nvPicPr>
          <p:cNvPr id="10" name="Picture 9" descr="New IASP logo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108" y="126612"/>
            <a:ext cx="4224528" cy="75590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sxc.hu/pic/l/e/el/elkios73/1325688_919578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51"/>
            <a:ext cx="4572000" cy="3038708"/>
          </a:xfrm>
          <a:prstGeom prst="rect">
            <a:avLst/>
          </a:prstGeom>
          <a:noFill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1" y="2843493"/>
            <a:ext cx="4572000" cy="337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971735" cy="847708"/>
          </a:xfrm>
        </p:spPr>
        <p:txBody>
          <a:bodyPr/>
          <a:lstStyle/>
          <a:p>
            <a:pPr algn="l"/>
            <a:r>
              <a:rPr lang="es-ES" dirty="0" err="1" smtClean="0">
                <a:solidFill>
                  <a:srgbClr val="0070C0"/>
                </a:solidFill>
              </a:rPr>
              <a:t>About</a:t>
            </a:r>
            <a:r>
              <a:rPr lang="es-ES" dirty="0" smtClean="0">
                <a:solidFill>
                  <a:srgbClr val="0070C0"/>
                </a:solidFill>
              </a:rPr>
              <a:t> IASP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052736"/>
            <a:ext cx="9144000" cy="216024"/>
          </a:xfrm>
          <a:prstGeom prst="rect">
            <a:avLst/>
          </a:prstGeom>
          <a:solidFill>
            <a:srgbClr val="97BE0D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6" y="1772816"/>
            <a:ext cx="90364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800" b="1" dirty="0" smtClean="0">
                <a:ln w="28575">
                  <a:solidFill>
                    <a:schemeClr val="bg1"/>
                  </a:solidFill>
                </a:ln>
                <a:solidFill>
                  <a:srgbClr val="FB6E15"/>
                </a:solidFill>
              </a:rPr>
              <a:t>6 regional </a:t>
            </a:r>
            <a:r>
              <a:rPr lang="es-ES" sz="13800" b="1" dirty="0" err="1" smtClean="0">
                <a:ln w="28575">
                  <a:solidFill>
                    <a:schemeClr val="bg1"/>
                  </a:solidFill>
                </a:ln>
                <a:solidFill>
                  <a:srgbClr val="FB6E15"/>
                </a:solidFill>
              </a:rPr>
              <a:t>divisions</a:t>
            </a:r>
            <a:endParaRPr lang="es-ES" sz="13800" b="1" dirty="0">
              <a:ln w="28575">
                <a:solidFill>
                  <a:schemeClr val="bg1"/>
                </a:solidFill>
              </a:ln>
              <a:solidFill>
                <a:srgbClr val="FB6E15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8786842" y="6356350"/>
            <a:ext cx="285752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63642E-18F9-4F38-A554-A4C785A189EF}" type="slidenum">
              <a:rPr kumimoji="0" lang="es-E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642E-18F9-4F38-A554-A4C785A189EF}" type="slidenum">
              <a:rPr lang="es-ES" smtClean="0"/>
              <a:pPr/>
              <a:t>5</a:t>
            </a:fld>
            <a:endParaRPr lang="es-ES"/>
          </a:p>
        </p:txBody>
      </p:sp>
      <p:pic>
        <p:nvPicPr>
          <p:cNvPr id="10" name="Picture 9" descr="New IASP logo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108" y="126612"/>
            <a:ext cx="4224528" cy="75590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Documents and Settings\Intern\Escritorio\2009_06_02_Opening and Keynote 05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2000" y="438954"/>
            <a:ext cx="4572000" cy="3039893"/>
          </a:xfrm>
          <a:prstGeom prst="rect">
            <a:avLst/>
          </a:prstGeom>
          <a:noFill/>
        </p:spPr>
      </p:pic>
      <p:pic>
        <p:nvPicPr>
          <p:cNvPr id="5131" name="Picture 11" descr="C:\Documents and Settings\Intern\Escritorio\2004_IASP Bergamo 01.gif"/>
          <p:cNvPicPr>
            <a:picLocks noChangeAspect="1" noChangeArrowheads="1"/>
          </p:cNvPicPr>
          <p:nvPr/>
        </p:nvPicPr>
        <p:blipFill>
          <a:blip r:embed="rId4" cstate="print"/>
          <a:srcRect b="15238"/>
          <a:stretch>
            <a:fillRect/>
          </a:stretch>
        </p:blipFill>
        <p:spPr bwMode="auto">
          <a:xfrm>
            <a:off x="0" y="3857628"/>
            <a:ext cx="4643438" cy="2614552"/>
          </a:xfrm>
          <a:prstGeom prst="rect">
            <a:avLst/>
          </a:prstGeom>
          <a:noFill/>
        </p:spPr>
      </p:pic>
      <p:pic>
        <p:nvPicPr>
          <p:cNvPr id="5132" name="Picture 12" descr="C:\Documents and Settings\Intern\Escritorio\2009_IASP Raleigh 10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572000" y="3429000"/>
            <a:ext cx="4571999" cy="3046710"/>
          </a:xfrm>
          <a:prstGeom prst="rect">
            <a:avLst/>
          </a:prstGeom>
          <a:noFill/>
        </p:spPr>
      </p:pic>
      <p:pic>
        <p:nvPicPr>
          <p:cNvPr id="5133" name="Picture 13" descr="C:\Documents and Settings\Intern\Escritorio\2001_IASP Bilbao 03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" y="428604"/>
            <a:ext cx="4588788" cy="3071833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572000" y="357166"/>
            <a:ext cx="36000" cy="27860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angle 13"/>
          <p:cNvSpPr/>
          <p:nvPr/>
        </p:nvSpPr>
        <p:spPr>
          <a:xfrm>
            <a:off x="4572000" y="3929066"/>
            <a:ext cx="36000" cy="2714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angle 19"/>
          <p:cNvSpPr/>
          <p:nvPr/>
        </p:nvSpPr>
        <p:spPr>
          <a:xfrm>
            <a:off x="0" y="3048000"/>
            <a:ext cx="9144000" cy="990600"/>
          </a:xfrm>
          <a:prstGeom prst="rect">
            <a:avLst/>
          </a:prstGeom>
          <a:solidFill>
            <a:srgbClr val="97BE0D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Coming</a:t>
            </a:r>
            <a:r>
              <a:rPr lang="es-E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soon</a:t>
            </a:r>
            <a:r>
              <a:rPr lang="es-E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s-E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3966" y="6356350"/>
            <a:ext cx="428628" cy="501650"/>
          </a:xfrm>
        </p:spPr>
        <p:txBody>
          <a:bodyPr/>
          <a:lstStyle/>
          <a:p>
            <a:fld id="{A963642E-18F9-4F38-A554-A4C785A189EF}" type="slidenum">
              <a:rPr lang="es-ES" b="1" smtClean="0"/>
              <a:pPr/>
              <a:t>6</a:t>
            </a:fld>
            <a:endParaRPr lang="es-ES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\\Servidor-iasp\dept.serv&amp;comm\Communication\Promotional materials\Posters\World Conf series\Images\2012_05_16_Poster 2013_Background 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3955" y="1628800"/>
            <a:ext cx="4872541" cy="365440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01682" y="4696644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err="1" smtClean="0"/>
              <a:t>Organised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by</a:t>
            </a:r>
            <a:endParaRPr lang="es-ES" sz="1400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285720" y="2179830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 Parks shaping new cities</a:t>
            </a:r>
            <a:endParaRPr lang="es-E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5" name="Picture 1" descr="\\192.168.0.3\imagenes\WAINOVA Atlas\online photos\BRAZIL\56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437112"/>
            <a:ext cx="2111661" cy="1584176"/>
          </a:xfrm>
          <a:prstGeom prst="rect">
            <a:avLst/>
          </a:prstGeom>
          <a:noFill/>
        </p:spPr>
      </p:pic>
      <p:pic>
        <p:nvPicPr>
          <p:cNvPr id="11268" name="Picture 4" descr="\\Servidor-iasp\dept.serv&amp;comm\Communication\Promotional materials\Posters\World Conf series\Images\2012_05_16_Logo Porto Digita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5143512"/>
            <a:ext cx="2555776" cy="949867"/>
          </a:xfrm>
          <a:prstGeom prst="rect">
            <a:avLst/>
          </a:prstGeom>
          <a:noFill/>
        </p:spPr>
      </p:pic>
      <p:pic>
        <p:nvPicPr>
          <p:cNvPr id="11269" name="Picture 5" descr="\\Servidor-iasp\dept.serv&amp;comm\Communication\Promotional materials\Posters\World Conf series\Images\2012_05_25_Poster 2013_Background image Andrés_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3930498"/>
            <a:ext cx="2784309" cy="208823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114800" y="3581400"/>
            <a:ext cx="4953000" cy="861774"/>
          </a:xfrm>
          <a:prstGeom prst="rect">
            <a:avLst/>
          </a:prstGeom>
          <a:solidFill>
            <a:srgbClr val="97BE0D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13-16 </a:t>
            </a:r>
            <a:r>
              <a:rPr lang="es-ES" sz="2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October</a:t>
            </a:r>
            <a:r>
              <a:rPr lang="es-E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2012</a:t>
            </a:r>
          </a:p>
          <a:p>
            <a:pPr algn="ctr"/>
            <a:r>
              <a:rPr lang="es-E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Recife, </a:t>
            </a:r>
            <a:r>
              <a:rPr lang="es-ES" sz="2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Brazil</a:t>
            </a:r>
            <a:endParaRPr lang="es-ES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152400"/>
            <a:ext cx="8229600" cy="847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IASP 2013 </a:t>
            </a:r>
            <a:r>
              <a:rPr kumimoji="0" lang="es-E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World</a:t>
            </a:r>
            <a:r>
              <a:rPr kumimoji="0" lang="es-ES" sz="4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Conference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1052736"/>
            <a:ext cx="9144000" cy="216024"/>
          </a:xfrm>
          <a:prstGeom prst="rect">
            <a:avLst/>
          </a:prstGeom>
          <a:solidFill>
            <a:srgbClr val="97BE0D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3966" y="6356350"/>
            <a:ext cx="428628" cy="501650"/>
          </a:xfrm>
        </p:spPr>
        <p:txBody>
          <a:bodyPr/>
          <a:lstStyle/>
          <a:p>
            <a:fld id="{A963642E-18F9-4F38-A554-A4C785A189EF}" type="slidenum">
              <a:rPr lang="es-ES" b="1" smtClean="0"/>
              <a:pPr/>
              <a:t>7</a:t>
            </a:fld>
            <a:endParaRPr lang="es-ES" b="1" dirty="0"/>
          </a:p>
        </p:txBody>
      </p:sp>
      <p:pic>
        <p:nvPicPr>
          <p:cNvPr id="13" name="Picture 12" descr="2008_09_26_IASP logo no name w tagline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4522">
            <a:off x="7343510" y="518989"/>
            <a:ext cx="1616849" cy="74680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Port Elizabeth, April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Luis Sanz - IASP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2045" y="1561514"/>
            <a:ext cx="7572428" cy="42870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265113" eaLnBrk="0" hangingPunct="0">
              <a:lnSpc>
                <a:spcPts val="3000"/>
              </a:lnSpc>
              <a:buClr>
                <a:schemeClr val="accent4"/>
              </a:buClr>
              <a:defRPr/>
            </a:pPr>
            <a:r>
              <a:rPr lang="en-US" sz="2000" dirty="0" smtClean="0">
                <a:latin typeface="Trebuchet MS" pitchFamily="34" charset="0"/>
              </a:rPr>
              <a:t>Argentina, Australia, Austria, Belgium, </a:t>
            </a:r>
            <a:r>
              <a:rPr lang="en-US" sz="2000" dirty="0" smtClean="0">
                <a:solidFill>
                  <a:srgbClr val="0070C0"/>
                </a:solidFill>
                <a:latin typeface="Trebuchet MS" pitchFamily="34" charset="0"/>
              </a:rPr>
              <a:t>Botswana</a:t>
            </a:r>
            <a:r>
              <a:rPr lang="en-US" sz="2000" dirty="0" smtClean="0">
                <a:latin typeface="Trebuchet MS" pitchFamily="34" charset="0"/>
              </a:rPr>
              <a:t>, Brazil, Canada, China, Colombia, Costa Rica, Croatia, Cuba, Cyprus, Czech Republic, Denmark, Ecuador, Estonia, Finland, France, Germany, Greece, India, Iran, Ireland, Italy, Japan, Jordan, </a:t>
            </a:r>
            <a:r>
              <a:rPr lang="en-US" sz="2000" dirty="0" smtClean="0">
                <a:solidFill>
                  <a:srgbClr val="0070C0"/>
                </a:solidFill>
                <a:latin typeface="Trebuchet MS" pitchFamily="34" charset="0"/>
              </a:rPr>
              <a:t>Kenya</a:t>
            </a:r>
            <a:r>
              <a:rPr lang="en-US" sz="2000" dirty="0" smtClean="0">
                <a:latin typeface="Trebuchet MS" pitchFamily="34" charset="0"/>
              </a:rPr>
              <a:t>, Korea, Latvia, Lithuania, Luxembourg, Malaysia, Mexico, </a:t>
            </a:r>
            <a:r>
              <a:rPr lang="en-US" sz="2000" dirty="0" smtClean="0">
                <a:solidFill>
                  <a:srgbClr val="0070C0"/>
                </a:solidFill>
                <a:latin typeface="Trebuchet MS" pitchFamily="34" charset="0"/>
              </a:rPr>
              <a:t>Namibia</a:t>
            </a:r>
            <a:r>
              <a:rPr lang="en-US" sz="2000" dirty="0" smtClean="0">
                <a:latin typeface="Trebuchet MS" pitchFamily="34" charset="0"/>
              </a:rPr>
              <a:t>, New Zealand, </a:t>
            </a:r>
            <a:r>
              <a:rPr lang="en-US" sz="2000" dirty="0" smtClean="0">
                <a:solidFill>
                  <a:srgbClr val="0070C0"/>
                </a:solidFill>
                <a:latin typeface="Trebuchet MS" pitchFamily="34" charset="0"/>
              </a:rPr>
              <a:t>Nigeria</a:t>
            </a:r>
            <a:r>
              <a:rPr lang="en-US" sz="2000" dirty="0" smtClean="0">
                <a:latin typeface="Trebuchet MS" pitchFamily="34" charset="0"/>
              </a:rPr>
              <a:t>, Norway, Oman, Pakistan, Panama, Paraguay, Peru, Poland, Portugal, Qatar, Romania, Russia, Saudi Arabia, Serbia, Singapore, Slovakia, Slovenia, </a:t>
            </a:r>
            <a:r>
              <a:rPr lang="en-US" sz="2000" dirty="0" smtClean="0">
                <a:solidFill>
                  <a:srgbClr val="0070C0"/>
                </a:solidFill>
                <a:latin typeface="Trebuchet MS" pitchFamily="34" charset="0"/>
              </a:rPr>
              <a:t>South Africa</a:t>
            </a:r>
            <a:r>
              <a:rPr lang="en-US" sz="2000" dirty="0" smtClean="0">
                <a:latin typeface="Trebuchet MS" pitchFamily="34" charset="0"/>
              </a:rPr>
              <a:t>, Spain, Sweden, Switzerland, Syria, Taiwan (China), Thailand, The Netherlands, Trinidad and Tobago, </a:t>
            </a:r>
            <a:r>
              <a:rPr lang="en-US" sz="2000" dirty="0" smtClean="0">
                <a:solidFill>
                  <a:srgbClr val="0070C0"/>
                </a:solidFill>
                <a:latin typeface="Trebuchet MS" pitchFamily="34" charset="0"/>
              </a:rPr>
              <a:t>Tunisia</a:t>
            </a:r>
            <a:r>
              <a:rPr lang="en-US" sz="2000" dirty="0" smtClean="0">
                <a:latin typeface="Trebuchet MS" pitchFamily="34" charset="0"/>
              </a:rPr>
              <a:t>, Turkey,  United Arab Emirates, United Kingdom, Uruguay, USA, Venezuela</a:t>
            </a:r>
          </a:p>
        </p:txBody>
      </p:sp>
      <p:pic>
        <p:nvPicPr>
          <p:cNvPr id="6" name="Picture 5" descr="2008_09_26_IASP logo no name w taglin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0216">
            <a:off x="6306903" y="457068"/>
            <a:ext cx="2629224" cy="1214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Port Elizabeth, April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Luis Sanz - IASP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</p:nvPr>
        </p:nvGraphicFramePr>
        <p:xfrm>
          <a:off x="193638" y="311009"/>
          <a:ext cx="8756723" cy="5933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980855"/>
                <a:gridCol w="1395435"/>
                <a:gridCol w="1380433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/>
                        <a:t>Botswana Innovation Hub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/>
                        <a:t>Botswana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/>
                        <a:t>Affiliate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/>
                        <a:t>Measurement Technology Park (Pty)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Botswana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Affiliate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/>
                        <a:t>Egerton</a:t>
                      </a:r>
                      <a:r>
                        <a:rPr lang="en-US" sz="2000" u="none" strike="noStrike" dirty="0"/>
                        <a:t> University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Kenya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Associate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/>
                        <a:t>Namibia Business Innovation Centre (NBIC)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Namibia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Full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/>
                        <a:t>Abuja Technology Village Free Zone Company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Nigeria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Affiliate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/>
                        <a:t>University of Port Harcourt Technology Park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Nigeria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Affiliate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 err="1"/>
                        <a:t>eMonti</a:t>
                      </a:r>
                      <a:r>
                        <a:rPr lang="en-GB" sz="2000" u="none" strike="noStrike" dirty="0"/>
                        <a:t> Science and Technology Park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South Africa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Affiliate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/>
                        <a:t>Vaal University of </a:t>
                      </a:r>
                      <a:r>
                        <a:rPr lang="en-GB" sz="2000" u="none" strike="noStrike" dirty="0" smtClean="0"/>
                        <a:t>Tech.: </a:t>
                      </a:r>
                      <a:r>
                        <a:rPr lang="en-GB" sz="2000" u="none" strike="noStrike" dirty="0"/>
                        <a:t>VUT </a:t>
                      </a:r>
                      <a:r>
                        <a:rPr lang="en-GB" sz="2000" u="none" strike="noStrike" dirty="0" smtClean="0"/>
                        <a:t>S. </a:t>
                      </a:r>
                      <a:r>
                        <a:rPr lang="en-GB" sz="2000" u="none" strike="noStrike" dirty="0"/>
                        <a:t>Gauteng Science Park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South Africa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Affiliate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/>
                        <a:t>Free State University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South Africa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Associate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/>
                        <a:t>Nelson Mandela Metropolitan University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South Africa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Associate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/>
                        <a:t>North-West University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South Africa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Associate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/>
                        <a:t>The Innovation Hub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South Africa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Full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/>
                        <a:t>BiotechPole</a:t>
                      </a:r>
                      <a:r>
                        <a:rPr lang="en-US" sz="2000" u="none" strike="noStrike" dirty="0"/>
                        <a:t> </a:t>
                      </a:r>
                      <a:r>
                        <a:rPr lang="en-US" sz="2000" u="none" strike="noStrike" dirty="0" err="1"/>
                        <a:t>Sidi</a:t>
                      </a:r>
                      <a:r>
                        <a:rPr lang="en-US" sz="2000" u="none" strike="noStrike" dirty="0"/>
                        <a:t> </a:t>
                      </a:r>
                      <a:r>
                        <a:rPr lang="en-US" sz="2000" u="none" strike="noStrike" dirty="0" err="1"/>
                        <a:t>Thabet</a:t>
                      </a:r>
                      <a:r>
                        <a:rPr lang="en-US" sz="2000" u="none" strike="noStrike" dirty="0"/>
                        <a:t>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Tunisia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Affiliate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 smtClean="0"/>
                        <a:t>Pôle </a:t>
                      </a:r>
                      <a:r>
                        <a:rPr lang="fr-FR" sz="2000" u="none" strike="noStrike" dirty="0"/>
                        <a:t>de Compétitivité Monastir-El </a:t>
                      </a:r>
                      <a:r>
                        <a:rPr lang="fr-FR" sz="2000" u="none" strike="noStrike" dirty="0" err="1"/>
                        <a:t>Fejja</a:t>
                      </a:r>
                      <a:r>
                        <a:rPr lang="fr-FR" sz="2000" u="none" strike="noStrike" dirty="0"/>
                        <a:t> la </a:t>
                      </a:r>
                      <a:r>
                        <a:rPr lang="fr-FR" sz="2000" u="none" strike="noStrike" dirty="0" err="1"/>
                        <a:t>Manouba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/>
                        <a:t>Tunisia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Affiliate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/>
                        <a:t>Elgazala</a:t>
                      </a:r>
                      <a:r>
                        <a:rPr lang="en-US" sz="2000" u="none" strike="noStrike" dirty="0"/>
                        <a:t> Pole of Communication Technologies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/>
                        <a:t>Tunisia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Full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/>
                        <a:t>Sfax</a:t>
                      </a:r>
                      <a:r>
                        <a:rPr lang="en-US" sz="2000" u="none" strike="noStrike" dirty="0"/>
                        <a:t> </a:t>
                      </a:r>
                      <a:r>
                        <a:rPr lang="en-US" sz="2000" u="none" strike="noStrike" dirty="0" err="1"/>
                        <a:t>Technopark</a:t>
                      </a:r>
                      <a:r>
                        <a:rPr lang="en-US" sz="2000" u="none" strike="noStrike" dirty="0"/>
                        <a:t> Management Company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/>
                        <a:t>Tunisia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Full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</TotalTime>
  <Words>1246</Words>
  <Application>Microsoft Office PowerPoint</Application>
  <PresentationFormat>On-screen Show (4:3)</PresentationFormat>
  <Paragraphs>359</Paragraphs>
  <Slides>32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Waveform</vt:lpstr>
      <vt:lpstr>SCIENCE PARKS: a global perspective</vt:lpstr>
      <vt:lpstr>PowerPoint Presentation</vt:lpstr>
      <vt:lpstr>About IASP</vt:lpstr>
      <vt:lpstr>About IASP</vt:lpstr>
      <vt:lpstr>About IASP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Parks and their cities</vt:lpstr>
      <vt:lpstr>Two final thoughts</vt:lpstr>
      <vt:lpstr>PowerPoint Presentation</vt:lpstr>
    </vt:vector>
  </TitlesOfParts>
  <Company>IASP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RELENTLESS EVOLUTION OF SCIENCE PARKS</dc:title>
  <dc:creator>Luis Sanz</dc:creator>
  <cp:lastModifiedBy>Administrator</cp:lastModifiedBy>
  <cp:revision>93</cp:revision>
  <dcterms:created xsi:type="dcterms:W3CDTF">2012-07-09T08:09:20Z</dcterms:created>
  <dcterms:modified xsi:type="dcterms:W3CDTF">2013-04-23T13:34:10Z</dcterms:modified>
</cp:coreProperties>
</file>