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18" r:id="rId2"/>
    <p:sldId id="319" r:id="rId3"/>
    <p:sldId id="332" r:id="rId4"/>
    <p:sldId id="333" r:id="rId5"/>
    <p:sldId id="331" r:id="rId6"/>
    <p:sldId id="326" r:id="rId7"/>
    <p:sldId id="324" r:id="rId8"/>
    <p:sldId id="334" r:id="rId9"/>
    <p:sldId id="320" r:id="rId10"/>
    <p:sldId id="328" r:id="rId11"/>
    <p:sldId id="323" r:id="rId12"/>
    <p:sldId id="317" r:id="rId13"/>
    <p:sldId id="303" r:id="rId14"/>
    <p:sldId id="263" r:id="rId15"/>
    <p:sldId id="305" r:id="rId16"/>
    <p:sldId id="316" r:id="rId17"/>
    <p:sldId id="327" r:id="rId18"/>
    <p:sldId id="329" r:id="rId19"/>
    <p:sldId id="32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94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3D4EB0-A874-4EF1-9D20-B1B1ED66EDA8}" type="doc">
      <dgm:prSet loTypeId="urn:microsoft.com/office/officeart/2008/layout/NameandTitleOrganizationalChart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02DF0E6E-4C04-4EFE-9121-1F4DD19BFDD9}">
      <dgm:prSet phldrT="[Text]" custT="1"/>
      <dgm:spPr>
        <a:solidFill>
          <a:srgbClr val="C00000"/>
        </a:solidFill>
      </dgm:spPr>
      <dgm:t>
        <a:bodyPr/>
        <a:lstStyle/>
        <a:p>
          <a:r>
            <a:rPr lang="en-ZA" sz="2000" dirty="0">
              <a:solidFill>
                <a:schemeClr val="bg1"/>
              </a:solidFill>
            </a:rPr>
            <a:t> Cluster</a:t>
          </a:r>
        </a:p>
      </dgm:t>
    </dgm:pt>
    <dgm:pt modelId="{D4DA104D-38FD-40F3-8B66-D6B9B96667DF}" type="parTrans" cxnId="{57A498B3-A0D9-45F7-A4C3-C7127A359E77}">
      <dgm:prSet/>
      <dgm:spPr/>
      <dgm:t>
        <a:bodyPr/>
        <a:lstStyle/>
        <a:p>
          <a:endParaRPr lang="en-ZA"/>
        </a:p>
      </dgm:t>
    </dgm:pt>
    <dgm:pt modelId="{70B3CD08-348F-4FF4-AC0A-C8439C0243C3}" type="sibTrans" cxnId="{57A498B3-A0D9-45F7-A4C3-C7127A359E77}">
      <dgm:prSet/>
      <dgm:spPr/>
      <dgm:t>
        <a:bodyPr/>
        <a:lstStyle/>
        <a:p>
          <a:r>
            <a:rPr lang="en-ZA" dirty="0"/>
            <a:t>Defining Its Contents...!</a:t>
          </a:r>
        </a:p>
      </dgm:t>
    </dgm:pt>
    <dgm:pt modelId="{647FF74F-0415-4A5F-8CC3-8DD332E8D37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ZA" sz="1200" dirty="0">
              <a:solidFill>
                <a:schemeClr val="bg1"/>
              </a:solidFill>
            </a:rPr>
            <a:t>Innovation </a:t>
          </a:r>
          <a:r>
            <a:rPr lang="en-ZA" sz="1200" dirty="0" smtClean="0">
              <a:solidFill>
                <a:schemeClr val="bg1"/>
              </a:solidFill>
            </a:rPr>
            <a:t>Programmes/Pre-Incubation</a:t>
          </a:r>
          <a:endParaRPr lang="en-ZA" sz="1200" dirty="0">
            <a:solidFill>
              <a:schemeClr val="bg1"/>
            </a:solidFill>
          </a:endParaRPr>
        </a:p>
      </dgm:t>
    </dgm:pt>
    <dgm:pt modelId="{15B6BB55-A98E-4019-9766-A020CE32A1A7}" type="parTrans" cxnId="{D5BBCECF-8BCF-4691-B66C-F5691D7599A1}">
      <dgm:prSet/>
      <dgm:spPr/>
      <dgm:t>
        <a:bodyPr/>
        <a:lstStyle/>
        <a:p>
          <a:endParaRPr lang="en-ZA"/>
        </a:p>
      </dgm:t>
    </dgm:pt>
    <dgm:pt modelId="{23455551-0071-4C8D-9663-F8DA4B504C2F}" type="sibTrans" cxnId="{D5BBCECF-8BCF-4691-B66C-F5691D7599A1}">
      <dgm:prSet/>
      <dgm:spPr/>
      <dgm:t>
        <a:bodyPr/>
        <a:lstStyle/>
        <a:p>
          <a:r>
            <a:rPr lang="en-ZA" dirty="0"/>
            <a:t>Collaborations</a:t>
          </a:r>
        </a:p>
      </dgm:t>
    </dgm:pt>
    <dgm:pt modelId="{DB884757-1308-44AC-89F2-9A80068ADED4}">
      <dgm:prSet phldrT="[Text]" custT="1"/>
      <dgm:spPr>
        <a:solidFill>
          <a:srgbClr val="C00000"/>
        </a:solidFill>
      </dgm:spPr>
      <dgm:t>
        <a:bodyPr/>
        <a:lstStyle/>
        <a:p>
          <a:r>
            <a:rPr lang="en-ZA" sz="1200" dirty="0">
              <a:solidFill>
                <a:schemeClr val="bg1"/>
              </a:solidFill>
            </a:rPr>
            <a:t>Established Entities</a:t>
          </a:r>
        </a:p>
      </dgm:t>
    </dgm:pt>
    <dgm:pt modelId="{720EFA89-25F1-463E-94C2-7BEAA530C41B}" type="parTrans" cxnId="{015AED85-DED9-48F8-A73F-BEC374564FDF}">
      <dgm:prSet/>
      <dgm:spPr/>
      <dgm:t>
        <a:bodyPr/>
        <a:lstStyle/>
        <a:p>
          <a:endParaRPr lang="en-ZA"/>
        </a:p>
      </dgm:t>
    </dgm:pt>
    <dgm:pt modelId="{4B1B3F8E-E01C-4106-B26C-B0D92C21CAFA}" type="sibTrans" cxnId="{015AED85-DED9-48F8-A73F-BEC374564FDF}">
      <dgm:prSet/>
      <dgm:spPr/>
      <dgm:t>
        <a:bodyPr/>
        <a:lstStyle/>
        <a:p>
          <a:r>
            <a:rPr lang="en-ZA" dirty="0"/>
            <a:t>FDI Leg</a:t>
          </a:r>
        </a:p>
      </dgm:t>
    </dgm:pt>
    <dgm:pt modelId="{403166E3-1DDF-4C72-AB11-9C4D613A1A1D}">
      <dgm:prSet phldrT="[Text]" custT="1"/>
      <dgm:spPr>
        <a:solidFill>
          <a:srgbClr val="C00000"/>
        </a:solidFill>
      </dgm:spPr>
      <dgm:t>
        <a:bodyPr/>
        <a:lstStyle/>
        <a:p>
          <a:r>
            <a:rPr lang="en-ZA" sz="1200" dirty="0" smtClean="0">
              <a:solidFill>
                <a:schemeClr val="bg1"/>
              </a:solidFill>
            </a:rPr>
            <a:t>Technology </a:t>
          </a:r>
          <a:r>
            <a:rPr lang="en-ZA" sz="1200" dirty="0">
              <a:solidFill>
                <a:schemeClr val="bg1"/>
              </a:solidFill>
            </a:rPr>
            <a:t>Incubation</a:t>
          </a:r>
        </a:p>
      </dgm:t>
    </dgm:pt>
    <dgm:pt modelId="{F56969A0-D65E-4D6A-BD8D-29D42DF4204E}" type="parTrans" cxnId="{7262497F-C71E-4673-8F39-050E839EC9C5}">
      <dgm:prSet/>
      <dgm:spPr/>
      <dgm:t>
        <a:bodyPr/>
        <a:lstStyle/>
        <a:p>
          <a:endParaRPr lang="en-ZA"/>
        </a:p>
      </dgm:t>
    </dgm:pt>
    <dgm:pt modelId="{F1173A0F-74FC-42FF-B966-CBFC1E3A601C}" type="sibTrans" cxnId="{7262497F-C71E-4673-8F39-050E839EC9C5}">
      <dgm:prSet/>
      <dgm:spPr/>
      <dgm:t>
        <a:bodyPr/>
        <a:lstStyle/>
        <a:p>
          <a:r>
            <a:rPr lang="en-ZA" dirty="0"/>
            <a:t>FSVC</a:t>
          </a:r>
        </a:p>
      </dgm:t>
    </dgm:pt>
    <dgm:pt modelId="{761E1569-E2BC-40E7-86EF-63FC05F24B19}">
      <dgm:prSet custT="1"/>
      <dgm:spPr>
        <a:solidFill>
          <a:srgbClr val="C00000"/>
        </a:solidFill>
      </dgm:spPr>
      <dgm:t>
        <a:bodyPr/>
        <a:lstStyle/>
        <a:p>
          <a:r>
            <a:rPr lang="en-ZA" sz="1200" dirty="0">
              <a:solidFill>
                <a:schemeClr val="bg1"/>
              </a:solidFill>
            </a:rPr>
            <a:t>Research </a:t>
          </a:r>
        </a:p>
      </dgm:t>
    </dgm:pt>
    <dgm:pt modelId="{0F6AE45D-A99E-49B9-8228-B7054BFABFFA}" type="parTrans" cxnId="{DE5A894F-FFD9-4E48-8EDA-BCDC51251D57}">
      <dgm:prSet/>
      <dgm:spPr/>
      <dgm:t>
        <a:bodyPr/>
        <a:lstStyle/>
        <a:p>
          <a:endParaRPr lang="en-ZA"/>
        </a:p>
      </dgm:t>
    </dgm:pt>
    <dgm:pt modelId="{0B5AB2DB-326B-45DA-A26D-92469EB4DF35}" type="sibTrans" cxnId="{DE5A894F-FFD9-4E48-8EDA-BCDC51251D57}">
      <dgm:prSet/>
      <dgm:spPr/>
      <dgm:t>
        <a:bodyPr/>
        <a:lstStyle/>
        <a:p>
          <a:r>
            <a:rPr lang="en-ZA" dirty="0"/>
            <a:t>Bio-Tech House</a:t>
          </a:r>
        </a:p>
      </dgm:t>
    </dgm:pt>
    <dgm:pt modelId="{BCA900BD-1C42-4E61-A9FA-90388F8EA8FE}">
      <dgm:prSet custT="1"/>
      <dgm:spPr>
        <a:solidFill>
          <a:srgbClr val="C00000"/>
        </a:solidFill>
      </dgm:spPr>
      <dgm:t>
        <a:bodyPr/>
        <a:lstStyle/>
        <a:p>
          <a:endParaRPr lang="en-ZA" sz="900" dirty="0">
            <a:solidFill>
              <a:schemeClr val="bg1"/>
            </a:solidFill>
          </a:endParaRPr>
        </a:p>
        <a:p>
          <a:endParaRPr lang="en-ZA" sz="900" dirty="0">
            <a:solidFill>
              <a:schemeClr val="bg1"/>
            </a:solidFill>
          </a:endParaRPr>
        </a:p>
        <a:p>
          <a:r>
            <a:rPr lang="en-ZA" sz="900" dirty="0">
              <a:solidFill>
                <a:schemeClr val="bg1"/>
              </a:solidFill>
            </a:rPr>
            <a:t>Capacity Dev</a:t>
          </a:r>
        </a:p>
        <a:p>
          <a:r>
            <a:rPr lang="en-ZA" sz="900" dirty="0">
              <a:solidFill>
                <a:schemeClr val="bg1"/>
              </a:solidFill>
            </a:rPr>
            <a:t>Inno Culture Dev</a:t>
          </a:r>
        </a:p>
        <a:p>
          <a:r>
            <a:rPr lang="en-ZA" sz="900" dirty="0">
              <a:solidFill>
                <a:schemeClr val="bg1"/>
              </a:solidFill>
            </a:rPr>
            <a:t>Pre - Incubation</a:t>
          </a:r>
        </a:p>
        <a:p>
          <a:endParaRPr lang="en-ZA" sz="900" dirty="0">
            <a:solidFill>
              <a:schemeClr val="bg1"/>
            </a:solidFill>
          </a:endParaRPr>
        </a:p>
        <a:p>
          <a:endParaRPr lang="en-ZA" sz="900" dirty="0">
            <a:solidFill>
              <a:schemeClr val="bg1"/>
            </a:solidFill>
          </a:endParaRPr>
        </a:p>
      </dgm:t>
    </dgm:pt>
    <dgm:pt modelId="{81E2DB3B-9E88-4F1D-9257-1818174CC2E3}" type="parTrans" cxnId="{0790D027-A436-419E-8CAB-770FF46F0CE3}">
      <dgm:prSet/>
      <dgm:spPr/>
      <dgm:t>
        <a:bodyPr/>
        <a:lstStyle/>
        <a:p>
          <a:endParaRPr lang="en-ZA"/>
        </a:p>
      </dgm:t>
    </dgm:pt>
    <dgm:pt modelId="{705080EF-267B-46F5-B74F-7B8E888CDA50}" type="sibTrans" cxnId="{0790D027-A436-419E-8CAB-770FF46F0CE3}">
      <dgm:prSet custT="1"/>
      <dgm:spPr/>
      <dgm:t>
        <a:bodyPr/>
        <a:lstStyle/>
        <a:p>
          <a:r>
            <a:rPr lang="en-ZA" sz="1800" dirty="0"/>
            <a:t>Objectives</a:t>
          </a:r>
        </a:p>
      </dgm:t>
    </dgm:pt>
    <dgm:pt modelId="{D1F89723-540A-45C9-9F6B-351ED794B643}">
      <dgm:prSet custT="1"/>
      <dgm:spPr>
        <a:solidFill>
          <a:srgbClr val="C00000"/>
        </a:solidFill>
      </dgm:spPr>
      <dgm:t>
        <a:bodyPr/>
        <a:lstStyle/>
        <a:p>
          <a:r>
            <a:rPr lang="en-ZA" sz="900" dirty="0">
              <a:solidFill>
                <a:schemeClr val="bg1"/>
              </a:solidFill>
            </a:rPr>
            <a:t>Tech Transfer</a:t>
          </a:r>
        </a:p>
        <a:p>
          <a:r>
            <a:rPr lang="en-ZA" sz="900" dirty="0">
              <a:solidFill>
                <a:schemeClr val="bg1"/>
              </a:solidFill>
            </a:rPr>
            <a:t>Commercialisation</a:t>
          </a:r>
        </a:p>
        <a:p>
          <a:r>
            <a:rPr lang="en-ZA" sz="900" dirty="0">
              <a:solidFill>
                <a:schemeClr val="bg1"/>
              </a:solidFill>
            </a:rPr>
            <a:t>Econ Divers &amp; Jobs</a:t>
          </a:r>
        </a:p>
      </dgm:t>
    </dgm:pt>
    <dgm:pt modelId="{9FD0D5EE-B10E-43E9-A5A2-C708165AFF5D}" type="parTrans" cxnId="{B47BA8ED-C593-46AF-B1D1-884DCBB2EA8F}">
      <dgm:prSet/>
      <dgm:spPr/>
      <dgm:t>
        <a:bodyPr/>
        <a:lstStyle/>
        <a:p>
          <a:endParaRPr lang="en-ZA"/>
        </a:p>
      </dgm:t>
    </dgm:pt>
    <dgm:pt modelId="{DF5A67ED-DFFB-4F5F-A5F1-457D31EB4F76}" type="sibTrans" cxnId="{B47BA8ED-C593-46AF-B1D1-884DCBB2EA8F}">
      <dgm:prSet/>
      <dgm:spPr/>
      <dgm:t>
        <a:bodyPr/>
        <a:lstStyle/>
        <a:p>
          <a:r>
            <a:rPr lang="en-ZA" dirty="0"/>
            <a:t>Objectives</a:t>
          </a:r>
        </a:p>
      </dgm:t>
    </dgm:pt>
    <dgm:pt modelId="{8B8C8613-8E61-4842-B4A8-59CD611C8CE8}">
      <dgm:prSet custT="1"/>
      <dgm:spPr>
        <a:solidFill>
          <a:srgbClr val="C00000"/>
        </a:solidFill>
      </dgm:spPr>
      <dgm:t>
        <a:bodyPr/>
        <a:lstStyle/>
        <a:p>
          <a:endParaRPr lang="en-ZA" sz="900" dirty="0">
            <a:solidFill>
              <a:schemeClr val="bg1"/>
            </a:solidFill>
          </a:endParaRPr>
        </a:p>
        <a:p>
          <a:r>
            <a:rPr lang="en-ZA" sz="900" dirty="0">
              <a:solidFill>
                <a:schemeClr val="bg1"/>
              </a:solidFill>
            </a:rPr>
            <a:t>Tech Stat-up Biz Mentoring &amp; Coaching</a:t>
          </a:r>
        </a:p>
        <a:p>
          <a:r>
            <a:rPr lang="en-ZA" sz="900" dirty="0">
              <a:solidFill>
                <a:schemeClr val="bg1"/>
              </a:solidFill>
            </a:rPr>
            <a:t>Commercialisation</a:t>
          </a:r>
        </a:p>
        <a:p>
          <a:endParaRPr lang="en-ZA" sz="900" dirty="0">
            <a:solidFill>
              <a:schemeClr val="bg1"/>
            </a:solidFill>
          </a:endParaRPr>
        </a:p>
      </dgm:t>
    </dgm:pt>
    <dgm:pt modelId="{CCBF648E-40B4-4815-A212-74EC6A5F491E}" type="parTrans" cxnId="{AAFBC809-79B9-45B0-8DF8-C40147A35B9E}">
      <dgm:prSet/>
      <dgm:spPr/>
      <dgm:t>
        <a:bodyPr/>
        <a:lstStyle/>
        <a:p>
          <a:endParaRPr lang="en-ZA"/>
        </a:p>
      </dgm:t>
    </dgm:pt>
    <dgm:pt modelId="{4544C425-B9FB-424E-B6A3-71B1F4CE3FF9}" type="sibTrans" cxnId="{AAFBC809-79B9-45B0-8DF8-C40147A35B9E}">
      <dgm:prSet/>
      <dgm:spPr/>
      <dgm:t>
        <a:bodyPr/>
        <a:lstStyle/>
        <a:p>
          <a:r>
            <a:rPr lang="en-ZA" dirty="0"/>
            <a:t>Objectives</a:t>
          </a:r>
        </a:p>
      </dgm:t>
    </dgm:pt>
    <dgm:pt modelId="{47554B3E-EE63-445C-B0EB-922F0102CB02}">
      <dgm:prSet custT="1"/>
      <dgm:spPr>
        <a:solidFill>
          <a:srgbClr val="C00000"/>
        </a:solidFill>
      </dgm:spPr>
      <dgm:t>
        <a:bodyPr/>
        <a:lstStyle/>
        <a:p>
          <a:r>
            <a:rPr lang="en-ZA" sz="900" dirty="0">
              <a:solidFill>
                <a:schemeClr val="bg1"/>
              </a:solidFill>
            </a:rPr>
            <a:t>Research Commercialisation</a:t>
          </a:r>
        </a:p>
        <a:p>
          <a:r>
            <a:rPr lang="en-ZA" sz="900" dirty="0">
              <a:solidFill>
                <a:schemeClr val="bg1"/>
              </a:solidFill>
            </a:rPr>
            <a:t>Groom Research Culture</a:t>
          </a:r>
        </a:p>
      </dgm:t>
    </dgm:pt>
    <dgm:pt modelId="{9FEBF8EE-925A-4B9D-9AA5-CC64C7B432D4}" type="parTrans" cxnId="{10ABAC6A-5519-4F33-856C-F39CD646A12C}">
      <dgm:prSet/>
      <dgm:spPr/>
      <dgm:t>
        <a:bodyPr/>
        <a:lstStyle/>
        <a:p>
          <a:endParaRPr lang="en-ZA"/>
        </a:p>
      </dgm:t>
    </dgm:pt>
    <dgm:pt modelId="{9C22BDB2-1BA2-454A-9194-35D75E624747}" type="sibTrans" cxnId="{10ABAC6A-5519-4F33-856C-F39CD646A12C}">
      <dgm:prSet/>
      <dgm:spPr/>
      <dgm:t>
        <a:bodyPr/>
        <a:lstStyle/>
        <a:p>
          <a:r>
            <a:rPr lang="en-ZA" dirty="0"/>
            <a:t>Objectives</a:t>
          </a:r>
        </a:p>
      </dgm:t>
    </dgm:pt>
    <dgm:pt modelId="{54A8A939-74D7-409C-9B7E-25356F19A040}" type="pres">
      <dgm:prSet presAssocID="{183D4EB0-A874-4EF1-9D20-B1B1ED66EDA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6ECD28DA-3F89-4EC6-B5EB-72C392C5777D}" type="pres">
      <dgm:prSet presAssocID="{02DF0E6E-4C04-4EFE-9121-1F4DD19BFDD9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ZA"/>
        </a:p>
      </dgm:t>
    </dgm:pt>
    <dgm:pt modelId="{E5EC33FA-4EE0-490D-94FA-41FAB216F893}" type="pres">
      <dgm:prSet presAssocID="{02DF0E6E-4C04-4EFE-9121-1F4DD19BFDD9}" presName="rootComposite1" presStyleCnt="0"/>
      <dgm:spPr/>
      <dgm:t>
        <a:bodyPr/>
        <a:lstStyle/>
        <a:p>
          <a:endParaRPr lang="en-ZA"/>
        </a:p>
      </dgm:t>
    </dgm:pt>
    <dgm:pt modelId="{85DA3E14-F40B-40E3-91E0-DF17F583807E}" type="pres">
      <dgm:prSet presAssocID="{02DF0E6E-4C04-4EFE-9121-1F4DD19BFDD9}" presName="rootText1" presStyleLbl="node0" presStyleIdx="0" presStyleCnt="1" custScaleX="136956" custScaleY="127381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D95DDD86-139E-43CC-A468-1FC986D89E85}" type="pres">
      <dgm:prSet presAssocID="{02DF0E6E-4C04-4EFE-9121-1F4DD19BFDD9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7A54BCE0-BBF8-4D12-B523-1F336DB0A28A}" type="pres">
      <dgm:prSet presAssocID="{02DF0E6E-4C04-4EFE-9121-1F4DD19BFDD9}" presName="rootConnector1" presStyleLbl="node1" presStyleIdx="0" presStyleCnt="8"/>
      <dgm:spPr/>
      <dgm:t>
        <a:bodyPr/>
        <a:lstStyle/>
        <a:p>
          <a:endParaRPr lang="en-ZA"/>
        </a:p>
      </dgm:t>
    </dgm:pt>
    <dgm:pt modelId="{F3A6365F-B282-49D1-A475-EE807926C1FD}" type="pres">
      <dgm:prSet presAssocID="{02DF0E6E-4C04-4EFE-9121-1F4DD19BFDD9}" presName="hierChild2" presStyleCnt="0"/>
      <dgm:spPr/>
      <dgm:t>
        <a:bodyPr/>
        <a:lstStyle/>
        <a:p>
          <a:endParaRPr lang="en-ZA"/>
        </a:p>
      </dgm:t>
    </dgm:pt>
    <dgm:pt modelId="{6F174D95-CB50-412C-89EC-4AED30D13163}" type="pres">
      <dgm:prSet presAssocID="{15B6BB55-A98E-4019-9766-A020CE32A1A7}" presName="Name37" presStyleLbl="parChTrans1D2" presStyleIdx="0" presStyleCnt="4"/>
      <dgm:spPr/>
      <dgm:t>
        <a:bodyPr/>
        <a:lstStyle/>
        <a:p>
          <a:endParaRPr lang="en-ZA"/>
        </a:p>
      </dgm:t>
    </dgm:pt>
    <dgm:pt modelId="{E3F234F9-4E70-43FF-9D22-55EBAE4587E2}" type="pres">
      <dgm:prSet presAssocID="{647FF74F-0415-4A5F-8CC3-8DD332E8D37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ZA"/>
        </a:p>
      </dgm:t>
    </dgm:pt>
    <dgm:pt modelId="{75AE5C94-9456-4335-83DA-53B0EF23A82E}" type="pres">
      <dgm:prSet presAssocID="{647FF74F-0415-4A5F-8CC3-8DD332E8D375}" presName="rootComposite" presStyleCnt="0"/>
      <dgm:spPr/>
      <dgm:t>
        <a:bodyPr/>
        <a:lstStyle/>
        <a:p>
          <a:endParaRPr lang="en-ZA"/>
        </a:p>
      </dgm:t>
    </dgm:pt>
    <dgm:pt modelId="{4A245611-C5B2-4D87-BDB2-CD1705DF4081}" type="pres">
      <dgm:prSet presAssocID="{647FF74F-0415-4A5F-8CC3-8DD332E8D375}" presName="rootText" presStyleLbl="node1" presStyleIdx="0" presStyleCnt="8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C9344219-AC6B-4927-AFB0-98F14BA7E84A}" type="pres">
      <dgm:prSet presAssocID="{647FF74F-0415-4A5F-8CC3-8DD332E8D375}" presName="titleText2" presStyleLbl="fgAcc1" presStyleIdx="0" presStyleCnt="8" custScaleX="104187" custScaleY="94478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36D0A92B-285A-48FC-A114-F9FC3E32CBE7}" type="pres">
      <dgm:prSet presAssocID="{647FF74F-0415-4A5F-8CC3-8DD332E8D375}" presName="rootConnector" presStyleLbl="node2" presStyleIdx="0" presStyleCnt="0"/>
      <dgm:spPr/>
      <dgm:t>
        <a:bodyPr/>
        <a:lstStyle/>
        <a:p>
          <a:endParaRPr lang="en-ZA"/>
        </a:p>
      </dgm:t>
    </dgm:pt>
    <dgm:pt modelId="{E7045E59-D954-41D4-9353-2CEE4537DEA3}" type="pres">
      <dgm:prSet presAssocID="{647FF74F-0415-4A5F-8CC3-8DD332E8D375}" presName="hierChild4" presStyleCnt="0"/>
      <dgm:spPr/>
      <dgm:t>
        <a:bodyPr/>
        <a:lstStyle/>
        <a:p>
          <a:endParaRPr lang="en-ZA"/>
        </a:p>
      </dgm:t>
    </dgm:pt>
    <dgm:pt modelId="{B04DE36F-BD05-4AB8-B0AF-0749C70B9BCC}" type="pres">
      <dgm:prSet presAssocID="{81E2DB3B-9E88-4F1D-9257-1818174CC2E3}" presName="Name37" presStyleLbl="parChTrans1D3" presStyleIdx="0" presStyleCnt="4"/>
      <dgm:spPr/>
      <dgm:t>
        <a:bodyPr/>
        <a:lstStyle/>
        <a:p>
          <a:endParaRPr lang="en-ZA"/>
        </a:p>
      </dgm:t>
    </dgm:pt>
    <dgm:pt modelId="{4D268875-6F5C-46D9-83FC-19BA3B86FD2F}" type="pres">
      <dgm:prSet presAssocID="{BCA900BD-1C42-4E61-A9FA-90388F8EA8FE}" presName="hierRoot2" presStyleCnt="0">
        <dgm:presLayoutVars>
          <dgm:hierBranch val="init"/>
        </dgm:presLayoutVars>
      </dgm:prSet>
      <dgm:spPr/>
    </dgm:pt>
    <dgm:pt modelId="{DC61EF39-CE81-420C-8784-337D9826528A}" type="pres">
      <dgm:prSet presAssocID="{BCA900BD-1C42-4E61-A9FA-90388F8EA8FE}" presName="rootComposite" presStyleCnt="0"/>
      <dgm:spPr/>
    </dgm:pt>
    <dgm:pt modelId="{7F493475-B5D2-4CFA-A80B-89241B0F0EB1}" type="pres">
      <dgm:prSet presAssocID="{BCA900BD-1C42-4E61-A9FA-90388F8EA8FE}" presName="rootText" presStyleLbl="node1" presStyleIdx="1" presStyleCnt="8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7215E4D8-9085-4FFE-8036-00B7BF4F5285}" type="pres">
      <dgm:prSet presAssocID="{BCA900BD-1C42-4E61-A9FA-90388F8EA8FE}" presName="titleText2" presStyleLbl="fgAcc1" presStyleIdx="1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F9E60D89-1728-4AAE-BF5C-D7568ABF1782}" type="pres">
      <dgm:prSet presAssocID="{BCA900BD-1C42-4E61-A9FA-90388F8EA8FE}" presName="rootConnector" presStyleLbl="node3" presStyleIdx="0" presStyleCnt="0"/>
      <dgm:spPr/>
      <dgm:t>
        <a:bodyPr/>
        <a:lstStyle/>
        <a:p>
          <a:endParaRPr lang="en-ZA"/>
        </a:p>
      </dgm:t>
    </dgm:pt>
    <dgm:pt modelId="{1E51AA39-C58D-4D90-B572-869D8A88136D}" type="pres">
      <dgm:prSet presAssocID="{BCA900BD-1C42-4E61-A9FA-90388F8EA8FE}" presName="hierChild4" presStyleCnt="0"/>
      <dgm:spPr/>
    </dgm:pt>
    <dgm:pt modelId="{C636A135-71CB-48FC-A450-91A4D8BF67E6}" type="pres">
      <dgm:prSet presAssocID="{BCA900BD-1C42-4E61-A9FA-90388F8EA8FE}" presName="hierChild5" presStyleCnt="0"/>
      <dgm:spPr/>
    </dgm:pt>
    <dgm:pt modelId="{6BC5333C-9C00-453E-946A-5E8EA243AB88}" type="pres">
      <dgm:prSet presAssocID="{647FF74F-0415-4A5F-8CC3-8DD332E8D375}" presName="hierChild5" presStyleCnt="0"/>
      <dgm:spPr/>
      <dgm:t>
        <a:bodyPr/>
        <a:lstStyle/>
        <a:p>
          <a:endParaRPr lang="en-ZA"/>
        </a:p>
      </dgm:t>
    </dgm:pt>
    <dgm:pt modelId="{B4951F43-7AA2-4160-82BF-3E14666A0F8A}" type="pres">
      <dgm:prSet presAssocID="{720EFA89-25F1-463E-94C2-7BEAA530C41B}" presName="Name37" presStyleLbl="parChTrans1D2" presStyleIdx="1" presStyleCnt="4"/>
      <dgm:spPr/>
      <dgm:t>
        <a:bodyPr/>
        <a:lstStyle/>
        <a:p>
          <a:endParaRPr lang="en-ZA"/>
        </a:p>
      </dgm:t>
    </dgm:pt>
    <dgm:pt modelId="{59991D5E-8B10-42D4-B608-9A8D1B0DB8BD}" type="pres">
      <dgm:prSet presAssocID="{DB884757-1308-44AC-89F2-9A80068ADED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ZA"/>
        </a:p>
      </dgm:t>
    </dgm:pt>
    <dgm:pt modelId="{82C844F8-7E24-46CF-8B54-82133989151F}" type="pres">
      <dgm:prSet presAssocID="{DB884757-1308-44AC-89F2-9A80068ADED4}" presName="rootComposite" presStyleCnt="0"/>
      <dgm:spPr/>
      <dgm:t>
        <a:bodyPr/>
        <a:lstStyle/>
        <a:p>
          <a:endParaRPr lang="en-ZA"/>
        </a:p>
      </dgm:t>
    </dgm:pt>
    <dgm:pt modelId="{B208FB2D-3E4A-4477-BCA9-2C764B0382E7}" type="pres">
      <dgm:prSet presAssocID="{DB884757-1308-44AC-89F2-9A80068ADED4}" presName="rootText" presStyleLbl="node1" presStyleIdx="2" presStyleCnt="8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77FC2253-109C-453D-AA71-0BBC9717C8E6}" type="pres">
      <dgm:prSet presAssocID="{DB884757-1308-44AC-89F2-9A80068ADED4}" presName="titleText2" presStyleLbl="fgAcc1" presStyleIdx="2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BA0433BE-9277-4073-8DD3-982172525BB4}" type="pres">
      <dgm:prSet presAssocID="{DB884757-1308-44AC-89F2-9A80068ADED4}" presName="rootConnector" presStyleLbl="node2" presStyleIdx="0" presStyleCnt="0"/>
      <dgm:spPr/>
      <dgm:t>
        <a:bodyPr/>
        <a:lstStyle/>
        <a:p>
          <a:endParaRPr lang="en-ZA"/>
        </a:p>
      </dgm:t>
    </dgm:pt>
    <dgm:pt modelId="{A95F9DC9-E214-49D6-A7FB-E6DDE8BD9595}" type="pres">
      <dgm:prSet presAssocID="{DB884757-1308-44AC-89F2-9A80068ADED4}" presName="hierChild4" presStyleCnt="0"/>
      <dgm:spPr/>
      <dgm:t>
        <a:bodyPr/>
        <a:lstStyle/>
        <a:p>
          <a:endParaRPr lang="en-ZA"/>
        </a:p>
      </dgm:t>
    </dgm:pt>
    <dgm:pt modelId="{737EBC44-FDB6-4D6C-9FF8-C2BE95F34AE9}" type="pres">
      <dgm:prSet presAssocID="{9FD0D5EE-B10E-43E9-A5A2-C708165AFF5D}" presName="Name37" presStyleLbl="parChTrans1D3" presStyleIdx="1" presStyleCnt="4"/>
      <dgm:spPr/>
      <dgm:t>
        <a:bodyPr/>
        <a:lstStyle/>
        <a:p>
          <a:endParaRPr lang="en-ZA"/>
        </a:p>
      </dgm:t>
    </dgm:pt>
    <dgm:pt modelId="{E738033F-7C5C-4AF0-ABC5-F7BE38DF46A7}" type="pres">
      <dgm:prSet presAssocID="{D1F89723-540A-45C9-9F6B-351ED794B643}" presName="hierRoot2" presStyleCnt="0">
        <dgm:presLayoutVars>
          <dgm:hierBranch val="init"/>
        </dgm:presLayoutVars>
      </dgm:prSet>
      <dgm:spPr/>
    </dgm:pt>
    <dgm:pt modelId="{68A0FFFF-6E84-4621-9F52-6CC619BA910D}" type="pres">
      <dgm:prSet presAssocID="{D1F89723-540A-45C9-9F6B-351ED794B643}" presName="rootComposite" presStyleCnt="0"/>
      <dgm:spPr/>
    </dgm:pt>
    <dgm:pt modelId="{B10BB7B1-7FFA-4856-AE10-67B242AEEC73}" type="pres">
      <dgm:prSet presAssocID="{D1F89723-540A-45C9-9F6B-351ED794B643}" presName="rootText" presStyleLbl="node1" presStyleIdx="3" presStyleCnt="8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57057B1B-153F-4365-85E4-85848737C41D}" type="pres">
      <dgm:prSet presAssocID="{D1F89723-540A-45C9-9F6B-351ED794B643}" presName="titleText2" presStyleLbl="fgAcc1" presStyleIdx="3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E4EA534C-A36E-4139-AD82-A2EAD9991471}" type="pres">
      <dgm:prSet presAssocID="{D1F89723-540A-45C9-9F6B-351ED794B643}" presName="rootConnector" presStyleLbl="node3" presStyleIdx="0" presStyleCnt="0"/>
      <dgm:spPr/>
      <dgm:t>
        <a:bodyPr/>
        <a:lstStyle/>
        <a:p>
          <a:endParaRPr lang="en-ZA"/>
        </a:p>
      </dgm:t>
    </dgm:pt>
    <dgm:pt modelId="{1B0B98BF-F9B4-4E87-91E2-BD76D0AD3195}" type="pres">
      <dgm:prSet presAssocID="{D1F89723-540A-45C9-9F6B-351ED794B643}" presName="hierChild4" presStyleCnt="0"/>
      <dgm:spPr/>
    </dgm:pt>
    <dgm:pt modelId="{C636992B-5E6E-4F6F-90F5-ACAADD225A35}" type="pres">
      <dgm:prSet presAssocID="{D1F89723-540A-45C9-9F6B-351ED794B643}" presName="hierChild5" presStyleCnt="0"/>
      <dgm:spPr/>
    </dgm:pt>
    <dgm:pt modelId="{CCF892AB-AA53-474E-8B1F-A916E19B8104}" type="pres">
      <dgm:prSet presAssocID="{DB884757-1308-44AC-89F2-9A80068ADED4}" presName="hierChild5" presStyleCnt="0"/>
      <dgm:spPr/>
      <dgm:t>
        <a:bodyPr/>
        <a:lstStyle/>
        <a:p>
          <a:endParaRPr lang="en-ZA"/>
        </a:p>
      </dgm:t>
    </dgm:pt>
    <dgm:pt modelId="{1B8A19CC-4238-4379-9FE4-8241C4E005EF}" type="pres">
      <dgm:prSet presAssocID="{F56969A0-D65E-4D6A-BD8D-29D42DF4204E}" presName="Name37" presStyleLbl="parChTrans1D2" presStyleIdx="2" presStyleCnt="4"/>
      <dgm:spPr/>
      <dgm:t>
        <a:bodyPr/>
        <a:lstStyle/>
        <a:p>
          <a:endParaRPr lang="en-ZA"/>
        </a:p>
      </dgm:t>
    </dgm:pt>
    <dgm:pt modelId="{9800804C-B142-46A7-B99C-498107AF9EF0}" type="pres">
      <dgm:prSet presAssocID="{403166E3-1DDF-4C72-AB11-9C4D613A1A1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ZA"/>
        </a:p>
      </dgm:t>
    </dgm:pt>
    <dgm:pt modelId="{F147BF2D-6004-4B47-AAA8-78A1805F30A3}" type="pres">
      <dgm:prSet presAssocID="{403166E3-1DDF-4C72-AB11-9C4D613A1A1D}" presName="rootComposite" presStyleCnt="0"/>
      <dgm:spPr/>
      <dgm:t>
        <a:bodyPr/>
        <a:lstStyle/>
        <a:p>
          <a:endParaRPr lang="en-ZA"/>
        </a:p>
      </dgm:t>
    </dgm:pt>
    <dgm:pt modelId="{280ED03C-D848-4C66-8D36-A40D61C832DD}" type="pres">
      <dgm:prSet presAssocID="{403166E3-1DDF-4C72-AB11-9C4D613A1A1D}" presName="rootText" presStyleLbl="node1" presStyleIdx="4" presStyleCnt="8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AFDDEAAA-2308-40BE-B411-82901D6C93C8}" type="pres">
      <dgm:prSet presAssocID="{403166E3-1DDF-4C72-AB11-9C4D613A1A1D}" presName="titleText2" presStyleLbl="fgAcc1" presStyleIdx="4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D2765315-3CB2-4CDD-8225-BF522461E988}" type="pres">
      <dgm:prSet presAssocID="{403166E3-1DDF-4C72-AB11-9C4D613A1A1D}" presName="rootConnector" presStyleLbl="node2" presStyleIdx="0" presStyleCnt="0"/>
      <dgm:spPr/>
      <dgm:t>
        <a:bodyPr/>
        <a:lstStyle/>
        <a:p>
          <a:endParaRPr lang="en-ZA"/>
        </a:p>
      </dgm:t>
    </dgm:pt>
    <dgm:pt modelId="{29D08D04-675D-42E2-9692-F81E0CA35F4B}" type="pres">
      <dgm:prSet presAssocID="{403166E3-1DDF-4C72-AB11-9C4D613A1A1D}" presName="hierChild4" presStyleCnt="0"/>
      <dgm:spPr/>
      <dgm:t>
        <a:bodyPr/>
        <a:lstStyle/>
        <a:p>
          <a:endParaRPr lang="en-ZA"/>
        </a:p>
      </dgm:t>
    </dgm:pt>
    <dgm:pt modelId="{490A5C95-7630-4DC5-AEE8-B66D253F9C5F}" type="pres">
      <dgm:prSet presAssocID="{CCBF648E-40B4-4815-A212-74EC6A5F491E}" presName="Name37" presStyleLbl="parChTrans1D3" presStyleIdx="2" presStyleCnt="4"/>
      <dgm:spPr/>
      <dgm:t>
        <a:bodyPr/>
        <a:lstStyle/>
        <a:p>
          <a:endParaRPr lang="en-ZA"/>
        </a:p>
      </dgm:t>
    </dgm:pt>
    <dgm:pt modelId="{AD03B63E-3A85-4DE9-9F97-99C53944B99D}" type="pres">
      <dgm:prSet presAssocID="{8B8C8613-8E61-4842-B4A8-59CD611C8CE8}" presName="hierRoot2" presStyleCnt="0">
        <dgm:presLayoutVars>
          <dgm:hierBranch val="init"/>
        </dgm:presLayoutVars>
      </dgm:prSet>
      <dgm:spPr/>
    </dgm:pt>
    <dgm:pt modelId="{5BA61F9E-06EF-4BD1-AC7D-3D558A1DEFC2}" type="pres">
      <dgm:prSet presAssocID="{8B8C8613-8E61-4842-B4A8-59CD611C8CE8}" presName="rootComposite" presStyleCnt="0"/>
      <dgm:spPr/>
    </dgm:pt>
    <dgm:pt modelId="{8CC52409-EB52-4A94-A706-2292E61E4A21}" type="pres">
      <dgm:prSet presAssocID="{8B8C8613-8E61-4842-B4A8-59CD611C8CE8}" presName="rootText" presStyleLbl="node1" presStyleIdx="5" presStyleCnt="8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3AE606B9-0CC4-4E80-AC24-6C907FB25C4F}" type="pres">
      <dgm:prSet presAssocID="{8B8C8613-8E61-4842-B4A8-59CD611C8CE8}" presName="titleText2" presStyleLbl="fgAcc1" presStyleIdx="5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7BCF4B33-6C64-466C-B9E6-442894216547}" type="pres">
      <dgm:prSet presAssocID="{8B8C8613-8E61-4842-B4A8-59CD611C8CE8}" presName="rootConnector" presStyleLbl="node3" presStyleIdx="0" presStyleCnt="0"/>
      <dgm:spPr/>
      <dgm:t>
        <a:bodyPr/>
        <a:lstStyle/>
        <a:p>
          <a:endParaRPr lang="en-ZA"/>
        </a:p>
      </dgm:t>
    </dgm:pt>
    <dgm:pt modelId="{75403B5D-F7C0-4D14-8751-AB20971C4688}" type="pres">
      <dgm:prSet presAssocID="{8B8C8613-8E61-4842-B4A8-59CD611C8CE8}" presName="hierChild4" presStyleCnt="0"/>
      <dgm:spPr/>
    </dgm:pt>
    <dgm:pt modelId="{2410B83F-D855-4A1C-9F07-AB43E90C0D5F}" type="pres">
      <dgm:prSet presAssocID="{8B8C8613-8E61-4842-B4A8-59CD611C8CE8}" presName="hierChild5" presStyleCnt="0"/>
      <dgm:spPr/>
    </dgm:pt>
    <dgm:pt modelId="{FAC0E6D1-47B8-420D-B27C-8B2D842C8E16}" type="pres">
      <dgm:prSet presAssocID="{403166E3-1DDF-4C72-AB11-9C4D613A1A1D}" presName="hierChild5" presStyleCnt="0"/>
      <dgm:spPr/>
      <dgm:t>
        <a:bodyPr/>
        <a:lstStyle/>
        <a:p>
          <a:endParaRPr lang="en-ZA"/>
        </a:p>
      </dgm:t>
    </dgm:pt>
    <dgm:pt modelId="{2FE9767A-A7FE-4E59-90D3-CA3E69DA8507}" type="pres">
      <dgm:prSet presAssocID="{0F6AE45D-A99E-49B9-8228-B7054BFABFFA}" presName="Name37" presStyleLbl="parChTrans1D2" presStyleIdx="3" presStyleCnt="4"/>
      <dgm:spPr/>
      <dgm:t>
        <a:bodyPr/>
        <a:lstStyle/>
        <a:p>
          <a:endParaRPr lang="en-ZA"/>
        </a:p>
      </dgm:t>
    </dgm:pt>
    <dgm:pt modelId="{09533B68-8949-4CC0-AA39-B0D555EEFF96}" type="pres">
      <dgm:prSet presAssocID="{761E1569-E2BC-40E7-86EF-63FC05F24B1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ZA"/>
        </a:p>
      </dgm:t>
    </dgm:pt>
    <dgm:pt modelId="{CF8E7090-2B19-4F4E-89C0-97097A9CAB91}" type="pres">
      <dgm:prSet presAssocID="{761E1569-E2BC-40E7-86EF-63FC05F24B19}" presName="rootComposite" presStyleCnt="0"/>
      <dgm:spPr/>
      <dgm:t>
        <a:bodyPr/>
        <a:lstStyle/>
        <a:p>
          <a:endParaRPr lang="en-ZA"/>
        </a:p>
      </dgm:t>
    </dgm:pt>
    <dgm:pt modelId="{F85510E7-E760-4DA9-BD59-1EB655D72475}" type="pres">
      <dgm:prSet presAssocID="{761E1569-E2BC-40E7-86EF-63FC05F24B19}" presName="rootText" presStyleLbl="node1" presStyleIdx="6" presStyleCnt="8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78606775-D9AE-4364-9C2A-70773336BC63}" type="pres">
      <dgm:prSet presAssocID="{761E1569-E2BC-40E7-86EF-63FC05F24B19}" presName="titleText2" presStyleLbl="fgAcc1" presStyleIdx="6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E4046F6B-37FB-4778-B3A1-AF1F5764708F}" type="pres">
      <dgm:prSet presAssocID="{761E1569-E2BC-40E7-86EF-63FC05F24B19}" presName="rootConnector" presStyleLbl="node2" presStyleIdx="0" presStyleCnt="0"/>
      <dgm:spPr/>
      <dgm:t>
        <a:bodyPr/>
        <a:lstStyle/>
        <a:p>
          <a:endParaRPr lang="en-ZA"/>
        </a:p>
      </dgm:t>
    </dgm:pt>
    <dgm:pt modelId="{AA63DE01-5E1E-4B81-BFC1-0F812135636D}" type="pres">
      <dgm:prSet presAssocID="{761E1569-E2BC-40E7-86EF-63FC05F24B19}" presName="hierChild4" presStyleCnt="0"/>
      <dgm:spPr/>
      <dgm:t>
        <a:bodyPr/>
        <a:lstStyle/>
        <a:p>
          <a:endParaRPr lang="en-ZA"/>
        </a:p>
      </dgm:t>
    </dgm:pt>
    <dgm:pt modelId="{12184948-AE77-4D74-8B11-7A1D7EDB8905}" type="pres">
      <dgm:prSet presAssocID="{9FEBF8EE-925A-4B9D-9AA5-CC64C7B432D4}" presName="Name37" presStyleLbl="parChTrans1D3" presStyleIdx="3" presStyleCnt="4"/>
      <dgm:spPr/>
      <dgm:t>
        <a:bodyPr/>
        <a:lstStyle/>
        <a:p>
          <a:endParaRPr lang="en-ZA"/>
        </a:p>
      </dgm:t>
    </dgm:pt>
    <dgm:pt modelId="{E4809CF4-ACCA-47CD-978C-0E72473363A3}" type="pres">
      <dgm:prSet presAssocID="{47554B3E-EE63-445C-B0EB-922F0102CB02}" presName="hierRoot2" presStyleCnt="0">
        <dgm:presLayoutVars>
          <dgm:hierBranch val="init"/>
        </dgm:presLayoutVars>
      </dgm:prSet>
      <dgm:spPr/>
    </dgm:pt>
    <dgm:pt modelId="{D2DF5546-B7E7-4F98-A0F3-81FCF6F9239D}" type="pres">
      <dgm:prSet presAssocID="{47554B3E-EE63-445C-B0EB-922F0102CB02}" presName="rootComposite" presStyleCnt="0"/>
      <dgm:spPr/>
    </dgm:pt>
    <dgm:pt modelId="{410966BB-0225-48D8-AF48-25D74289BAEB}" type="pres">
      <dgm:prSet presAssocID="{47554B3E-EE63-445C-B0EB-922F0102CB02}" presName="rootText" presStyleLbl="node1" presStyleIdx="7" presStyleCnt="8">
        <dgm:presLayoutVars>
          <dgm:chMax/>
          <dgm:chPref val="3"/>
        </dgm:presLayoutVars>
      </dgm:prSet>
      <dgm:spPr/>
      <dgm:t>
        <a:bodyPr/>
        <a:lstStyle/>
        <a:p>
          <a:endParaRPr lang="en-ZA"/>
        </a:p>
      </dgm:t>
    </dgm:pt>
    <dgm:pt modelId="{9A17BBEC-1E51-473E-94A8-E4CD9BD29C6A}" type="pres">
      <dgm:prSet presAssocID="{47554B3E-EE63-445C-B0EB-922F0102CB02}" presName="titleText2" presStyleLbl="fgAcc1" presStyleIdx="7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ZA"/>
        </a:p>
      </dgm:t>
    </dgm:pt>
    <dgm:pt modelId="{CA8AAD2D-C4BF-440A-90BB-2774CD1FED22}" type="pres">
      <dgm:prSet presAssocID="{47554B3E-EE63-445C-B0EB-922F0102CB02}" presName="rootConnector" presStyleLbl="node3" presStyleIdx="0" presStyleCnt="0"/>
      <dgm:spPr/>
      <dgm:t>
        <a:bodyPr/>
        <a:lstStyle/>
        <a:p>
          <a:endParaRPr lang="en-ZA"/>
        </a:p>
      </dgm:t>
    </dgm:pt>
    <dgm:pt modelId="{A1FAA57C-2CBB-4C37-85FD-53BE9A0874BB}" type="pres">
      <dgm:prSet presAssocID="{47554B3E-EE63-445C-B0EB-922F0102CB02}" presName="hierChild4" presStyleCnt="0"/>
      <dgm:spPr/>
    </dgm:pt>
    <dgm:pt modelId="{DAB5EBEB-EB7D-4C3B-A96A-BC8E395ADD10}" type="pres">
      <dgm:prSet presAssocID="{47554B3E-EE63-445C-B0EB-922F0102CB02}" presName="hierChild5" presStyleCnt="0"/>
      <dgm:spPr/>
    </dgm:pt>
    <dgm:pt modelId="{057ECF9A-5E8A-451D-919D-A50EBEF37CF6}" type="pres">
      <dgm:prSet presAssocID="{761E1569-E2BC-40E7-86EF-63FC05F24B19}" presName="hierChild5" presStyleCnt="0"/>
      <dgm:spPr/>
      <dgm:t>
        <a:bodyPr/>
        <a:lstStyle/>
        <a:p>
          <a:endParaRPr lang="en-ZA"/>
        </a:p>
      </dgm:t>
    </dgm:pt>
    <dgm:pt modelId="{C76AB8D5-41D1-43C7-882B-56EFC627C99D}" type="pres">
      <dgm:prSet presAssocID="{02DF0E6E-4C04-4EFE-9121-1F4DD19BFDD9}" presName="hierChild3" presStyleCnt="0"/>
      <dgm:spPr/>
      <dgm:t>
        <a:bodyPr/>
        <a:lstStyle/>
        <a:p>
          <a:endParaRPr lang="en-ZA"/>
        </a:p>
      </dgm:t>
    </dgm:pt>
  </dgm:ptLst>
  <dgm:cxnLst>
    <dgm:cxn modelId="{1C214DA8-B75B-4859-B35D-40061282A633}" type="presOf" srcId="{403166E3-1DDF-4C72-AB11-9C4D613A1A1D}" destId="{280ED03C-D848-4C66-8D36-A40D61C832DD}" srcOrd="0" destOrd="0" presId="urn:microsoft.com/office/officeart/2008/layout/NameandTitleOrganizationalChart"/>
    <dgm:cxn modelId="{57A498B3-A0D9-45F7-A4C3-C7127A359E77}" srcId="{183D4EB0-A874-4EF1-9D20-B1B1ED66EDA8}" destId="{02DF0E6E-4C04-4EFE-9121-1F4DD19BFDD9}" srcOrd="0" destOrd="0" parTransId="{D4DA104D-38FD-40F3-8B66-D6B9B96667DF}" sibTransId="{70B3CD08-348F-4FF4-AC0A-C8439C0243C3}"/>
    <dgm:cxn modelId="{75F0480E-B2A3-4484-9BB0-BEEAF8D6DD09}" type="presOf" srcId="{F56969A0-D65E-4D6A-BD8D-29D42DF4204E}" destId="{1B8A19CC-4238-4379-9FE4-8241C4E005EF}" srcOrd="0" destOrd="0" presId="urn:microsoft.com/office/officeart/2008/layout/NameandTitleOrganizationalChart"/>
    <dgm:cxn modelId="{1E6E2FB5-F3C6-4DDA-986B-763FA540AF22}" type="presOf" srcId="{647FF74F-0415-4A5F-8CC3-8DD332E8D375}" destId="{36D0A92B-285A-48FC-A114-F9FC3E32CBE7}" srcOrd="1" destOrd="0" presId="urn:microsoft.com/office/officeart/2008/layout/NameandTitleOrganizationalChart"/>
    <dgm:cxn modelId="{0E80E0AD-21A1-4554-8EC8-7C7A8D115BFF}" type="presOf" srcId="{720EFA89-25F1-463E-94C2-7BEAA530C41B}" destId="{B4951F43-7AA2-4160-82BF-3E14666A0F8A}" srcOrd="0" destOrd="0" presId="urn:microsoft.com/office/officeart/2008/layout/NameandTitleOrganizationalChart"/>
    <dgm:cxn modelId="{4D0D0537-E2C0-4D0A-B6D4-799D3E389616}" type="presOf" srcId="{9FEBF8EE-925A-4B9D-9AA5-CC64C7B432D4}" destId="{12184948-AE77-4D74-8B11-7A1D7EDB8905}" srcOrd="0" destOrd="0" presId="urn:microsoft.com/office/officeart/2008/layout/NameandTitleOrganizationalChart"/>
    <dgm:cxn modelId="{800084CB-1609-4177-9101-C8B0A25EA24F}" type="presOf" srcId="{183D4EB0-A874-4EF1-9D20-B1B1ED66EDA8}" destId="{54A8A939-74D7-409C-9B7E-25356F19A040}" srcOrd="0" destOrd="0" presId="urn:microsoft.com/office/officeart/2008/layout/NameandTitleOrganizationalChart"/>
    <dgm:cxn modelId="{C3D560D6-735F-4D6A-B34A-905A8ECDFC98}" type="presOf" srcId="{47554B3E-EE63-445C-B0EB-922F0102CB02}" destId="{410966BB-0225-48D8-AF48-25D74289BAEB}" srcOrd="0" destOrd="0" presId="urn:microsoft.com/office/officeart/2008/layout/NameandTitleOrganizationalChart"/>
    <dgm:cxn modelId="{015AED85-DED9-48F8-A73F-BEC374564FDF}" srcId="{02DF0E6E-4C04-4EFE-9121-1F4DD19BFDD9}" destId="{DB884757-1308-44AC-89F2-9A80068ADED4}" srcOrd="1" destOrd="0" parTransId="{720EFA89-25F1-463E-94C2-7BEAA530C41B}" sibTransId="{4B1B3F8E-E01C-4106-B26C-B0D92C21CAFA}"/>
    <dgm:cxn modelId="{7B9BAE1C-269D-498C-812B-C9F26AF8C7DD}" type="presOf" srcId="{D1F89723-540A-45C9-9F6B-351ED794B643}" destId="{B10BB7B1-7FFA-4856-AE10-67B242AEEC73}" srcOrd="0" destOrd="0" presId="urn:microsoft.com/office/officeart/2008/layout/NameandTitleOrganizationalChart"/>
    <dgm:cxn modelId="{BCF1FCD6-8549-446F-8F97-38CBF7594DD9}" type="presOf" srcId="{23455551-0071-4C8D-9663-F8DA4B504C2F}" destId="{C9344219-AC6B-4927-AFB0-98F14BA7E84A}" srcOrd="0" destOrd="0" presId="urn:microsoft.com/office/officeart/2008/layout/NameandTitleOrganizationalChart"/>
    <dgm:cxn modelId="{D52642FE-766E-4776-B204-BE0A32901FA0}" type="presOf" srcId="{BCA900BD-1C42-4E61-A9FA-90388F8EA8FE}" destId="{F9E60D89-1728-4AAE-BF5C-D7568ABF1782}" srcOrd="1" destOrd="0" presId="urn:microsoft.com/office/officeart/2008/layout/NameandTitleOrganizationalChart"/>
    <dgm:cxn modelId="{D5BBCECF-8BCF-4691-B66C-F5691D7599A1}" srcId="{02DF0E6E-4C04-4EFE-9121-1F4DD19BFDD9}" destId="{647FF74F-0415-4A5F-8CC3-8DD332E8D375}" srcOrd="0" destOrd="0" parTransId="{15B6BB55-A98E-4019-9766-A020CE32A1A7}" sibTransId="{23455551-0071-4C8D-9663-F8DA4B504C2F}"/>
    <dgm:cxn modelId="{75E8F2BD-1048-4004-9275-9A99545DF4F0}" type="presOf" srcId="{9C22BDB2-1BA2-454A-9194-35D75E624747}" destId="{9A17BBEC-1E51-473E-94A8-E4CD9BD29C6A}" srcOrd="0" destOrd="0" presId="urn:microsoft.com/office/officeart/2008/layout/NameandTitleOrganizationalChart"/>
    <dgm:cxn modelId="{B47BA8ED-C593-46AF-B1D1-884DCBB2EA8F}" srcId="{DB884757-1308-44AC-89F2-9A80068ADED4}" destId="{D1F89723-540A-45C9-9F6B-351ED794B643}" srcOrd="0" destOrd="0" parTransId="{9FD0D5EE-B10E-43E9-A5A2-C708165AFF5D}" sibTransId="{DF5A67ED-DFFB-4F5F-A5F1-457D31EB4F76}"/>
    <dgm:cxn modelId="{629DC7F4-88C7-4750-A918-2893269A170B}" type="presOf" srcId="{15B6BB55-A98E-4019-9766-A020CE32A1A7}" destId="{6F174D95-CB50-412C-89EC-4AED30D13163}" srcOrd="0" destOrd="0" presId="urn:microsoft.com/office/officeart/2008/layout/NameandTitleOrganizationalChart"/>
    <dgm:cxn modelId="{7307720D-94BE-48A9-ABAE-174D284A590D}" type="presOf" srcId="{02DF0E6E-4C04-4EFE-9121-1F4DD19BFDD9}" destId="{7A54BCE0-BBF8-4D12-B523-1F336DB0A28A}" srcOrd="1" destOrd="0" presId="urn:microsoft.com/office/officeart/2008/layout/NameandTitleOrganizationalChart"/>
    <dgm:cxn modelId="{517C6E5F-A363-4485-B3BB-7A5A3F8BC626}" type="presOf" srcId="{81E2DB3B-9E88-4F1D-9257-1818174CC2E3}" destId="{B04DE36F-BD05-4AB8-B0AF-0749C70B9BCC}" srcOrd="0" destOrd="0" presId="urn:microsoft.com/office/officeart/2008/layout/NameandTitleOrganizationalChart"/>
    <dgm:cxn modelId="{7262497F-C71E-4673-8F39-050E839EC9C5}" srcId="{02DF0E6E-4C04-4EFE-9121-1F4DD19BFDD9}" destId="{403166E3-1DDF-4C72-AB11-9C4D613A1A1D}" srcOrd="2" destOrd="0" parTransId="{F56969A0-D65E-4D6A-BD8D-29D42DF4204E}" sibTransId="{F1173A0F-74FC-42FF-B966-CBFC1E3A601C}"/>
    <dgm:cxn modelId="{157C834D-1D66-494E-94C7-C1EA0ACB259E}" type="presOf" srcId="{02DF0E6E-4C04-4EFE-9121-1F4DD19BFDD9}" destId="{85DA3E14-F40B-40E3-91E0-DF17F583807E}" srcOrd="0" destOrd="0" presId="urn:microsoft.com/office/officeart/2008/layout/NameandTitleOrganizationalChart"/>
    <dgm:cxn modelId="{C88DBFF6-53A8-420F-9C52-8D256960B1C2}" type="presOf" srcId="{47554B3E-EE63-445C-B0EB-922F0102CB02}" destId="{CA8AAD2D-C4BF-440A-90BB-2774CD1FED22}" srcOrd="1" destOrd="0" presId="urn:microsoft.com/office/officeart/2008/layout/NameandTitleOrganizationalChart"/>
    <dgm:cxn modelId="{73B0BF3A-CF23-4EED-A606-3673FE02C708}" type="presOf" srcId="{761E1569-E2BC-40E7-86EF-63FC05F24B19}" destId="{F85510E7-E760-4DA9-BD59-1EB655D72475}" srcOrd="0" destOrd="0" presId="urn:microsoft.com/office/officeart/2008/layout/NameandTitleOrganizationalChart"/>
    <dgm:cxn modelId="{8498C3C7-63ED-4509-8242-83EEE9ADBA98}" type="presOf" srcId="{4B1B3F8E-E01C-4106-B26C-B0D92C21CAFA}" destId="{77FC2253-109C-453D-AA71-0BBC9717C8E6}" srcOrd="0" destOrd="0" presId="urn:microsoft.com/office/officeart/2008/layout/NameandTitleOrganizationalChart"/>
    <dgm:cxn modelId="{1C0CA4CF-D5B8-4208-BEF6-639D67646A35}" type="presOf" srcId="{761E1569-E2BC-40E7-86EF-63FC05F24B19}" destId="{E4046F6B-37FB-4778-B3A1-AF1F5764708F}" srcOrd="1" destOrd="0" presId="urn:microsoft.com/office/officeart/2008/layout/NameandTitleOrganizationalChart"/>
    <dgm:cxn modelId="{96424765-48EA-4630-B65D-EE507B3B4951}" type="presOf" srcId="{CCBF648E-40B4-4815-A212-74EC6A5F491E}" destId="{490A5C95-7630-4DC5-AEE8-B66D253F9C5F}" srcOrd="0" destOrd="0" presId="urn:microsoft.com/office/officeart/2008/layout/NameandTitleOrganizationalChart"/>
    <dgm:cxn modelId="{0FF5F92B-1B0D-4592-B226-0388AAC78D40}" type="presOf" srcId="{705080EF-267B-46F5-B74F-7B8E888CDA50}" destId="{7215E4D8-9085-4FFE-8036-00B7BF4F5285}" srcOrd="0" destOrd="0" presId="urn:microsoft.com/office/officeart/2008/layout/NameandTitleOrganizationalChart"/>
    <dgm:cxn modelId="{0790D027-A436-419E-8CAB-770FF46F0CE3}" srcId="{647FF74F-0415-4A5F-8CC3-8DD332E8D375}" destId="{BCA900BD-1C42-4E61-A9FA-90388F8EA8FE}" srcOrd="0" destOrd="0" parTransId="{81E2DB3B-9E88-4F1D-9257-1818174CC2E3}" sibTransId="{705080EF-267B-46F5-B74F-7B8E888CDA50}"/>
    <dgm:cxn modelId="{D0A74DE9-B4DD-431D-9C9F-CCC7B2F0CC0E}" type="presOf" srcId="{DB884757-1308-44AC-89F2-9A80068ADED4}" destId="{B208FB2D-3E4A-4477-BCA9-2C764B0382E7}" srcOrd="0" destOrd="0" presId="urn:microsoft.com/office/officeart/2008/layout/NameandTitleOrganizationalChart"/>
    <dgm:cxn modelId="{A15A8C13-F018-407B-A932-6B6D658FEE37}" type="presOf" srcId="{70B3CD08-348F-4FF4-AC0A-C8439C0243C3}" destId="{D95DDD86-139E-43CC-A468-1FC986D89E85}" srcOrd="0" destOrd="0" presId="urn:microsoft.com/office/officeart/2008/layout/NameandTitleOrganizationalChart"/>
    <dgm:cxn modelId="{55F1D477-C531-4120-A644-07F3A53EE45A}" type="presOf" srcId="{0B5AB2DB-326B-45DA-A26D-92469EB4DF35}" destId="{78606775-D9AE-4364-9C2A-70773336BC63}" srcOrd="0" destOrd="0" presId="urn:microsoft.com/office/officeart/2008/layout/NameandTitleOrganizationalChart"/>
    <dgm:cxn modelId="{A277E5EE-3126-4A56-AA44-DA96BB9E0577}" type="presOf" srcId="{F1173A0F-74FC-42FF-B966-CBFC1E3A601C}" destId="{AFDDEAAA-2308-40BE-B411-82901D6C93C8}" srcOrd="0" destOrd="0" presId="urn:microsoft.com/office/officeart/2008/layout/NameandTitleOrganizationalChart"/>
    <dgm:cxn modelId="{321C3463-7CE5-426F-9EDA-004147052633}" type="presOf" srcId="{9FD0D5EE-B10E-43E9-A5A2-C708165AFF5D}" destId="{737EBC44-FDB6-4D6C-9FF8-C2BE95F34AE9}" srcOrd="0" destOrd="0" presId="urn:microsoft.com/office/officeart/2008/layout/NameandTitleOrganizationalChart"/>
    <dgm:cxn modelId="{DE5A894F-FFD9-4E48-8EDA-BCDC51251D57}" srcId="{02DF0E6E-4C04-4EFE-9121-1F4DD19BFDD9}" destId="{761E1569-E2BC-40E7-86EF-63FC05F24B19}" srcOrd="3" destOrd="0" parTransId="{0F6AE45D-A99E-49B9-8228-B7054BFABFFA}" sibTransId="{0B5AB2DB-326B-45DA-A26D-92469EB4DF35}"/>
    <dgm:cxn modelId="{AFAA5F06-9974-430A-9397-623478C17A6E}" type="presOf" srcId="{8B8C8613-8E61-4842-B4A8-59CD611C8CE8}" destId="{7BCF4B33-6C64-466C-B9E6-442894216547}" srcOrd="1" destOrd="0" presId="urn:microsoft.com/office/officeart/2008/layout/NameandTitleOrganizationalChart"/>
    <dgm:cxn modelId="{8BB88428-6FE1-48DE-8090-C91793DEE10E}" type="presOf" srcId="{403166E3-1DDF-4C72-AB11-9C4D613A1A1D}" destId="{D2765315-3CB2-4CDD-8225-BF522461E988}" srcOrd="1" destOrd="0" presId="urn:microsoft.com/office/officeart/2008/layout/NameandTitleOrganizationalChart"/>
    <dgm:cxn modelId="{10ABAC6A-5519-4F33-856C-F39CD646A12C}" srcId="{761E1569-E2BC-40E7-86EF-63FC05F24B19}" destId="{47554B3E-EE63-445C-B0EB-922F0102CB02}" srcOrd="0" destOrd="0" parTransId="{9FEBF8EE-925A-4B9D-9AA5-CC64C7B432D4}" sibTransId="{9C22BDB2-1BA2-454A-9194-35D75E624747}"/>
    <dgm:cxn modelId="{387E8BF5-3B14-4203-9645-17F14334E267}" type="presOf" srcId="{DB884757-1308-44AC-89F2-9A80068ADED4}" destId="{BA0433BE-9277-4073-8DD3-982172525BB4}" srcOrd="1" destOrd="0" presId="urn:microsoft.com/office/officeart/2008/layout/NameandTitleOrganizationalChart"/>
    <dgm:cxn modelId="{DD4EEA72-238C-423F-8774-F9B427A0964D}" type="presOf" srcId="{647FF74F-0415-4A5F-8CC3-8DD332E8D375}" destId="{4A245611-C5B2-4D87-BDB2-CD1705DF4081}" srcOrd="0" destOrd="0" presId="urn:microsoft.com/office/officeart/2008/layout/NameandTitleOrganizationalChart"/>
    <dgm:cxn modelId="{C763CACC-EFE6-4CCD-BFF1-B812F196BAF2}" type="presOf" srcId="{8B8C8613-8E61-4842-B4A8-59CD611C8CE8}" destId="{8CC52409-EB52-4A94-A706-2292E61E4A21}" srcOrd="0" destOrd="0" presId="urn:microsoft.com/office/officeart/2008/layout/NameandTitleOrganizationalChart"/>
    <dgm:cxn modelId="{50C4BAFF-62C2-41E6-8893-B7BBCDF69220}" type="presOf" srcId="{BCA900BD-1C42-4E61-A9FA-90388F8EA8FE}" destId="{7F493475-B5D2-4CFA-A80B-89241B0F0EB1}" srcOrd="0" destOrd="0" presId="urn:microsoft.com/office/officeart/2008/layout/NameandTitleOrganizationalChart"/>
    <dgm:cxn modelId="{AAFBC809-79B9-45B0-8DF8-C40147A35B9E}" srcId="{403166E3-1DDF-4C72-AB11-9C4D613A1A1D}" destId="{8B8C8613-8E61-4842-B4A8-59CD611C8CE8}" srcOrd="0" destOrd="0" parTransId="{CCBF648E-40B4-4815-A212-74EC6A5F491E}" sibTransId="{4544C425-B9FB-424E-B6A3-71B1F4CE3FF9}"/>
    <dgm:cxn modelId="{45C4FB7C-5C84-481D-B51A-E02642DC2E4E}" type="presOf" srcId="{DF5A67ED-DFFB-4F5F-A5F1-457D31EB4F76}" destId="{57057B1B-153F-4365-85E4-85848737C41D}" srcOrd="0" destOrd="0" presId="urn:microsoft.com/office/officeart/2008/layout/NameandTitleOrganizationalChart"/>
    <dgm:cxn modelId="{1617545C-1A2F-44D3-B093-70D91CC41AE5}" type="presOf" srcId="{D1F89723-540A-45C9-9F6B-351ED794B643}" destId="{E4EA534C-A36E-4139-AD82-A2EAD9991471}" srcOrd="1" destOrd="0" presId="urn:microsoft.com/office/officeart/2008/layout/NameandTitleOrganizationalChart"/>
    <dgm:cxn modelId="{F1E1A476-1DF8-421F-A804-96F314814049}" type="presOf" srcId="{4544C425-B9FB-424E-B6A3-71B1F4CE3FF9}" destId="{3AE606B9-0CC4-4E80-AC24-6C907FB25C4F}" srcOrd="0" destOrd="0" presId="urn:microsoft.com/office/officeart/2008/layout/NameandTitleOrganizationalChart"/>
    <dgm:cxn modelId="{5D5B1B63-5BA0-40AF-8C99-39DCB9F4B23F}" type="presOf" srcId="{0F6AE45D-A99E-49B9-8228-B7054BFABFFA}" destId="{2FE9767A-A7FE-4E59-90D3-CA3E69DA8507}" srcOrd="0" destOrd="0" presId="urn:microsoft.com/office/officeart/2008/layout/NameandTitleOrganizationalChart"/>
    <dgm:cxn modelId="{70C2C059-A373-4326-9246-476ACCF18B36}" type="presParOf" srcId="{54A8A939-74D7-409C-9B7E-25356F19A040}" destId="{6ECD28DA-3F89-4EC6-B5EB-72C392C5777D}" srcOrd="0" destOrd="0" presId="urn:microsoft.com/office/officeart/2008/layout/NameandTitleOrganizationalChart"/>
    <dgm:cxn modelId="{577D3CF9-FFE2-4775-9914-AF52C40D4719}" type="presParOf" srcId="{6ECD28DA-3F89-4EC6-B5EB-72C392C5777D}" destId="{E5EC33FA-4EE0-490D-94FA-41FAB216F893}" srcOrd="0" destOrd="0" presId="urn:microsoft.com/office/officeart/2008/layout/NameandTitleOrganizationalChart"/>
    <dgm:cxn modelId="{4B88A3C1-A7B7-45CC-A10F-BFED8C595111}" type="presParOf" srcId="{E5EC33FA-4EE0-490D-94FA-41FAB216F893}" destId="{85DA3E14-F40B-40E3-91E0-DF17F583807E}" srcOrd="0" destOrd="0" presId="urn:microsoft.com/office/officeart/2008/layout/NameandTitleOrganizationalChart"/>
    <dgm:cxn modelId="{A708BC38-FD08-4A4A-99A6-F7CCB83503F8}" type="presParOf" srcId="{E5EC33FA-4EE0-490D-94FA-41FAB216F893}" destId="{D95DDD86-139E-43CC-A468-1FC986D89E85}" srcOrd="1" destOrd="0" presId="urn:microsoft.com/office/officeart/2008/layout/NameandTitleOrganizationalChart"/>
    <dgm:cxn modelId="{088995D6-C5D8-4CC2-820F-B0BF81769136}" type="presParOf" srcId="{E5EC33FA-4EE0-490D-94FA-41FAB216F893}" destId="{7A54BCE0-BBF8-4D12-B523-1F336DB0A28A}" srcOrd="2" destOrd="0" presId="urn:microsoft.com/office/officeart/2008/layout/NameandTitleOrganizationalChart"/>
    <dgm:cxn modelId="{95BCA51D-8D42-404A-97CF-C06F337B643C}" type="presParOf" srcId="{6ECD28DA-3F89-4EC6-B5EB-72C392C5777D}" destId="{F3A6365F-B282-49D1-A475-EE807926C1FD}" srcOrd="1" destOrd="0" presId="urn:microsoft.com/office/officeart/2008/layout/NameandTitleOrganizationalChart"/>
    <dgm:cxn modelId="{52D54CF1-D119-4609-9F4F-B879CA7ADB3D}" type="presParOf" srcId="{F3A6365F-B282-49D1-A475-EE807926C1FD}" destId="{6F174D95-CB50-412C-89EC-4AED30D13163}" srcOrd="0" destOrd="0" presId="urn:microsoft.com/office/officeart/2008/layout/NameandTitleOrganizationalChart"/>
    <dgm:cxn modelId="{8A62D09F-5946-4C1C-9223-FC6A59E5CBBC}" type="presParOf" srcId="{F3A6365F-B282-49D1-A475-EE807926C1FD}" destId="{E3F234F9-4E70-43FF-9D22-55EBAE4587E2}" srcOrd="1" destOrd="0" presId="urn:microsoft.com/office/officeart/2008/layout/NameandTitleOrganizationalChart"/>
    <dgm:cxn modelId="{79B5D3B2-6E47-4FFD-935F-D34B50BD09E6}" type="presParOf" srcId="{E3F234F9-4E70-43FF-9D22-55EBAE4587E2}" destId="{75AE5C94-9456-4335-83DA-53B0EF23A82E}" srcOrd="0" destOrd="0" presId="urn:microsoft.com/office/officeart/2008/layout/NameandTitleOrganizationalChart"/>
    <dgm:cxn modelId="{A62A7BE3-57D5-479B-90EF-DD7C224EC2B8}" type="presParOf" srcId="{75AE5C94-9456-4335-83DA-53B0EF23A82E}" destId="{4A245611-C5B2-4D87-BDB2-CD1705DF4081}" srcOrd="0" destOrd="0" presId="urn:microsoft.com/office/officeart/2008/layout/NameandTitleOrganizationalChart"/>
    <dgm:cxn modelId="{FA8A4333-E50C-4F49-8D6E-264B17C6E174}" type="presParOf" srcId="{75AE5C94-9456-4335-83DA-53B0EF23A82E}" destId="{C9344219-AC6B-4927-AFB0-98F14BA7E84A}" srcOrd="1" destOrd="0" presId="urn:microsoft.com/office/officeart/2008/layout/NameandTitleOrganizationalChart"/>
    <dgm:cxn modelId="{F3EDF8BE-45D8-4C75-B6F3-002AFD3D422C}" type="presParOf" srcId="{75AE5C94-9456-4335-83DA-53B0EF23A82E}" destId="{36D0A92B-285A-48FC-A114-F9FC3E32CBE7}" srcOrd="2" destOrd="0" presId="urn:microsoft.com/office/officeart/2008/layout/NameandTitleOrganizationalChart"/>
    <dgm:cxn modelId="{9BCB2C30-E9DA-4880-BF81-52E70611E2BA}" type="presParOf" srcId="{E3F234F9-4E70-43FF-9D22-55EBAE4587E2}" destId="{E7045E59-D954-41D4-9353-2CEE4537DEA3}" srcOrd="1" destOrd="0" presId="urn:microsoft.com/office/officeart/2008/layout/NameandTitleOrganizationalChart"/>
    <dgm:cxn modelId="{54DA152F-959C-4625-ACCD-9E53F0ED8A0C}" type="presParOf" srcId="{E7045E59-D954-41D4-9353-2CEE4537DEA3}" destId="{B04DE36F-BD05-4AB8-B0AF-0749C70B9BCC}" srcOrd="0" destOrd="0" presId="urn:microsoft.com/office/officeart/2008/layout/NameandTitleOrganizationalChart"/>
    <dgm:cxn modelId="{AE543169-E920-4FCB-91DA-B4B37BAD220B}" type="presParOf" srcId="{E7045E59-D954-41D4-9353-2CEE4537DEA3}" destId="{4D268875-6F5C-46D9-83FC-19BA3B86FD2F}" srcOrd="1" destOrd="0" presId="urn:microsoft.com/office/officeart/2008/layout/NameandTitleOrganizationalChart"/>
    <dgm:cxn modelId="{5F63D68D-D870-4AEF-B9B9-6F67252E8D45}" type="presParOf" srcId="{4D268875-6F5C-46D9-83FC-19BA3B86FD2F}" destId="{DC61EF39-CE81-420C-8784-337D9826528A}" srcOrd="0" destOrd="0" presId="urn:microsoft.com/office/officeart/2008/layout/NameandTitleOrganizationalChart"/>
    <dgm:cxn modelId="{F4CF2CAD-6517-450E-BA39-1B872E177119}" type="presParOf" srcId="{DC61EF39-CE81-420C-8784-337D9826528A}" destId="{7F493475-B5D2-4CFA-A80B-89241B0F0EB1}" srcOrd="0" destOrd="0" presId="urn:microsoft.com/office/officeart/2008/layout/NameandTitleOrganizationalChart"/>
    <dgm:cxn modelId="{CAD9AF87-5CAA-4EED-9563-BA2A7F20797E}" type="presParOf" srcId="{DC61EF39-CE81-420C-8784-337D9826528A}" destId="{7215E4D8-9085-4FFE-8036-00B7BF4F5285}" srcOrd="1" destOrd="0" presId="urn:microsoft.com/office/officeart/2008/layout/NameandTitleOrganizationalChart"/>
    <dgm:cxn modelId="{6EE6DCC5-832F-489F-894A-2915E23DACF5}" type="presParOf" srcId="{DC61EF39-CE81-420C-8784-337D9826528A}" destId="{F9E60D89-1728-4AAE-BF5C-D7568ABF1782}" srcOrd="2" destOrd="0" presId="urn:microsoft.com/office/officeart/2008/layout/NameandTitleOrganizationalChart"/>
    <dgm:cxn modelId="{B36A27A8-32FF-4A47-B6D6-4283788CD50F}" type="presParOf" srcId="{4D268875-6F5C-46D9-83FC-19BA3B86FD2F}" destId="{1E51AA39-C58D-4D90-B572-869D8A88136D}" srcOrd="1" destOrd="0" presId="urn:microsoft.com/office/officeart/2008/layout/NameandTitleOrganizationalChart"/>
    <dgm:cxn modelId="{44E7C68A-86AC-4EF6-92C6-C0E88AB1642A}" type="presParOf" srcId="{4D268875-6F5C-46D9-83FC-19BA3B86FD2F}" destId="{C636A135-71CB-48FC-A450-91A4D8BF67E6}" srcOrd="2" destOrd="0" presId="urn:microsoft.com/office/officeart/2008/layout/NameandTitleOrganizationalChart"/>
    <dgm:cxn modelId="{A5CEBC0A-F3F1-4F19-8E7D-3010A114C7DD}" type="presParOf" srcId="{E3F234F9-4E70-43FF-9D22-55EBAE4587E2}" destId="{6BC5333C-9C00-453E-946A-5E8EA243AB88}" srcOrd="2" destOrd="0" presId="urn:microsoft.com/office/officeart/2008/layout/NameandTitleOrganizationalChart"/>
    <dgm:cxn modelId="{2675411A-D92E-4100-BA74-766D72D22AC5}" type="presParOf" srcId="{F3A6365F-B282-49D1-A475-EE807926C1FD}" destId="{B4951F43-7AA2-4160-82BF-3E14666A0F8A}" srcOrd="2" destOrd="0" presId="urn:microsoft.com/office/officeart/2008/layout/NameandTitleOrganizationalChart"/>
    <dgm:cxn modelId="{4E991E86-D214-409B-B0AB-5B43669EB15F}" type="presParOf" srcId="{F3A6365F-B282-49D1-A475-EE807926C1FD}" destId="{59991D5E-8B10-42D4-B608-9A8D1B0DB8BD}" srcOrd="3" destOrd="0" presId="urn:microsoft.com/office/officeart/2008/layout/NameandTitleOrganizationalChart"/>
    <dgm:cxn modelId="{F5D7E0D7-F291-46B9-B2D6-23B19B899596}" type="presParOf" srcId="{59991D5E-8B10-42D4-B608-9A8D1B0DB8BD}" destId="{82C844F8-7E24-46CF-8B54-82133989151F}" srcOrd="0" destOrd="0" presId="urn:microsoft.com/office/officeart/2008/layout/NameandTitleOrganizationalChart"/>
    <dgm:cxn modelId="{8917CA4E-6918-48AB-9D6C-6AC092275132}" type="presParOf" srcId="{82C844F8-7E24-46CF-8B54-82133989151F}" destId="{B208FB2D-3E4A-4477-BCA9-2C764B0382E7}" srcOrd="0" destOrd="0" presId="urn:microsoft.com/office/officeart/2008/layout/NameandTitleOrganizationalChart"/>
    <dgm:cxn modelId="{520B5EF6-6B7B-45F3-853C-69B06A83FF7E}" type="presParOf" srcId="{82C844F8-7E24-46CF-8B54-82133989151F}" destId="{77FC2253-109C-453D-AA71-0BBC9717C8E6}" srcOrd="1" destOrd="0" presId="urn:microsoft.com/office/officeart/2008/layout/NameandTitleOrganizationalChart"/>
    <dgm:cxn modelId="{74EE8852-A730-48B9-8C02-09F82B301F76}" type="presParOf" srcId="{82C844F8-7E24-46CF-8B54-82133989151F}" destId="{BA0433BE-9277-4073-8DD3-982172525BB4}" srcOrd="2" destOrd="0" presId="urn:microsoft.com/office/officeart/2008/layout/NameandTitleOrganizationalChart"/>
    <dgm:cxn modelId="{A321F486-8C03-4FB5-992F-35C2DB99342F}" type="presParOf" srcId="{59991D5E-8B10-42D4-B608-9A8D1B0DB8BD}" destId="{A95F9DC9-E214-49D6-A7FB-E6DDE8BD9595}" srcOrd="1" destOrd="0" presId="urn:microsoft.com/office/officeart/2008/layout/NameandTitleOrganizationalChart"/>
    <dgm:cxn modelId="{0EF835FA-33E8-4CF2-A80C-5C65F0B74AB6}" type="presParOf" srcId="{A95F9DC9-E214-49D6-A7FB-E6DDE8BD9595}" destId="{737EBC44-FDB6-4D6C-9FF8-C2BE95F34AE9}" srcOrd="0" destOrd="0" presId="urn:microsoft.com/office/officeart/2008/layout/NameandTitleOrganizationalChart"/>
    <dgm:cxn modelId="{EBFA342F-7DA5-42B5-B845-6BA070DCF4CA}" type="presParOf" srcId="{A95F9DC9-E214-49D6-A7FB-E6DDE8BD9595}" destId="{E738033F-7C5C-4AF0-ABC5-F7BE38DF46A7}" srcOrd="1" destOrd="0" presId="urn:microsoft.com/office/officeart/2008/layout/NameandTitleOrganizationalChart"/>
    <dgm:cxn modelId="{CB0917B0-384D-438F-BF19-333942B09287}" type="presParOf" srcId="{E738033F-7C5C-4AF0-ABC5-F7BE38DF46A7}" destId="{68A0FFFF-6E84-4621-9F52-6CC619BA910D}" srcOrd="0" destOrd="0" presId="urn:microsoft.com/office/officeart/2008/layout/NameandTitleOrganizationalChart"/>
    <dgm:cxn modelId="{1156A5DA-32B4-4F10-9818-BC0DA4ECDC33}" type="presParOf" srcId="{68A0FFFF-6E84-4621-9F52-6CC619BA910D}" destId="{B10BB7B1-7FFA-4856-AE10-67B242AEEC73}" srcOrd="0" destOrd="0" presId="urn:microsoft.com/office/officeart/2008/layout/NameandTitleOrganizationalChart"/>
    <dgm:cxn modelId="{D1E3A418-5596-4474-BD2F-2CD6CFF854E7}" type="presParOf" srcId="{68A0FFFF-6E84-4621-9F52-6CC619BA910D}" destId="{57057B1B-153F-4365-85E4-85848737C41D}" srcOrd="1" destOrd="0" presId="urn:microsoft.com/office/officeart/2008/layout/NameandTitleOrganizationalChart"/>
    <dgm:cxn modelId="{EAED7FE0-70C2-4BF4-9153-74651FDAF268}" type="presParOf" srcId="{68A0FFFF-6E84-4621-9F52-6CC619BA910D}" destId="{E4EA534C-A36E-4139-AD82-A2EAD9991471}" srcOrd="2" destOrd="0" presId="urn:microsoft.com/office/officeart/2008/layout/NameandTitleOrganizationalChart"/>
    <dgm:cxn modelId="{A8E782D9-2099-4014-8B3E-99947000C7C4}" type="presParOf" srcId="{E738033F-7C5C-4AF0-ABC5-F7BE38DF46A7}" destId="{1B0B98BF-F9B4-4E87-91E2-BD76D0AD3195}" srcOrd="1" destOrd="0" presId="urn:microsoft.com/office/officeart/2008/layout/NameandTitleOrganizationalChart"/>
    <dgm:cxn modelId="{18E03C04-B799-4A35-8956-08D6F35013F2}" type="presParOf" srcId="{E738033F-7C5C-4AF0-ABC5-F7BE38DF46A7}" destId="{C636992B-5E6E-4F6F-90F5-ACAADD225A35}" srcOrd="2" destOrd="0" presId="urn:microsoft.com/office/officeart/2008/layout/NameandTitleOrganizationalChart"/>
    <dgm:cxn modelId="{7FDBB8BE-95EE-492F-811B-CD3A9CC5495D}" type="presParOf" srcId="{59991D5E-8B10-42D4-B608-9A8D1B0DB8BD}" destId="{CCF892AB-AA53-474E-8B1F-A916E19B8104}" srcOrd="2" destOrd="0" presId="urn:microsoft.com/office/officeart/2008/layout/NameandTitleOrganizationalChart"/>
    <dgm:cxn modelId="{402BEABB-81AD-4CC8-8BDD-F1CBD04A9EBB}" type="presParOf" srcId="{F3A6365F-B282-49D1-A475-EE807926C1FD}" destId="{1B8A19CC-4238-4379-9FE4-8241C4E005EF}" srcOrd="4" destOrd="0" presId="urn:microsoft.com/office/officeart/2008/layout/NameandTitleOrganizationalChart"/>
    <dgm:cxn modelId="{FD5C1A73-1314-4FE9-B353-7D5B772F6324}" type="presParOf" srcId="{F3A6365F-B282-49D1-A475-EE807926C1FD}" destId="{9800804C-B142-46A7-B99C-498107AF9EF0}" srcOrd="5" destOrd="0" presId="urn:microsoft.com/office/officeart/2008/layout/NameandTitleOrganizationalChart"/>
    <dgm:cxn modelId="{C323053D-E59B-4359-A81E-4804F9BECA66}" type="presParOf" srcId="{9800804C-B142-46A7-B99C-498107AF9EF0}" destId="{F147BF2D-6004-4B47-AAA8-78A1805F30A3}" srcOrd="0" destOrd="0" presId="urn:microsoft.com/office/officeart/2008/layout/NameandTitleOrganizationalChart"/>
    <dgm:cxn modelId="{06DC9C0F-0D90-4F7D-AEEA-B4B6AEDB644E}" type="presParOf" srcId="{F147BF2D-6004-4B47-AAA8-78A1805F30A3}" destId="{280ED03C-D848-4C66-8D36-A40D61C832DD}" srcOrd="0" destOrd="0" presId="urn:microsoft.com/office/officeart/2008/layout/NameandTitleOrganizationalChart"/>
    <dgm:cxn modelId="{B49790C0-5814-41E0-A408-BD1FE8E5BD70}" type="presParOf" srcId="{F147BF2D-6004-4B47-AAA8-78A1805F30A3}" destId="{AFDDEAAA-2308-40BE-B411-82901D6C93C8}" srcOrd="1" destOrd="0" presId="urn:microsoft.com/office/officeart/2008/layout/NameandTitleOrganizationalChart"/>
    <dgm:cxn modelId="{CD4077A8-2399-48CD-AF56-0FC75D7621B8}" type="presParOf" srcId="{F147BF2D-6004-4B47-AAA8-78A1805F30A3}" destId="{D2765315-3CB2-4CDD-8225-BF522461E988}" srcOrd="2" destOrd="0" presId="urn:microsoft.com/office/officeart/2008/layout/NameandTitleOrganizationalChart"/>
    <dgm:cxn modelId="{D5D67A67-0969-4EC7-BCFF-7B149E381D08}" type="presParOf" srcId="{9800804C-B142-46A7-B99C-498107AF9EF0}" destId="{29D08D04-675D-42E2-9692-F81E0CA35F4B}" srcOrd="1" destOrd="0" presId="urn:microsoft.com/office/officeart/2008/layout/NameandTitleOrganizationalChart"/>
    <dgm:cxn modelId="{4C0725A1-9A7F-4947-A614-671C1D63C5C9}" type="presParOf" srcId="{29D08D04-675D-42E2-9692-F81E0CA35F4B}" destId="{490A5C95-7630-4DC5-AEE8-B66D253F9C5F}" srcOrd="0" destOrd="0" presId="urn:microsoft.com/office/officeart/2008/layout/NameandTitleOrganizationalChart"/>
    <dgm:cxn modelId="{47F0D2BD-9EA9-4135-9A4A-EA7E2E65BEFF}" type="presParOf" srcId="{29D08D04-675D-42E2-9692-F81E0CA35F4B}" destId="{AD03B63E-3A85-4DE9-9F97-99C53944B99D}" srcOrd="1" destOrd="0" presId="urn:microsoft.com/office/officeart/2008/layout/NameandTitleOrganizationalChart"/>
    <dgm:cxn modelId="{2D1354ED-D3E2-4BA3-AB48-49A001676FAA}" type="presParOf" srcId="{AD03B63E-3A85-4DE9-9F97-99C53944B99D}" destId="{5BA61F9E-06EF-4BD1-AC7D-3D558A1DEFC2}" srcOrd="0" destOrd="0" presId="urn:microsoft.com/office/officeart/2008/layout/NameandTitleOrganizationalChart"/>
    <dgm:cxn modelId="{83558C8F-E42C-4DE2-9E05-9C147130A3E0}" type="presParOf" srcId="{5BA61F9E-06EF-4BD1-AC7D-3D558A1DEFC2}" destId="{8CC52409-EB52-4A94-A706-2292E61E4A21}" srcOrd="0" destOrd="0" presId="urn:microsoft.com/office/officeart/2008/layout/NameandTitleOrganizationalChart"/>
    <dgm:cxn modelId="{7040595C-DCAB-45C1-B600-EA95D09D21D9}" type="presParOf" srcId="{5BA61F9E-06EF-4BD1-AC7D-3D558A1DEFC2}" destId="{3AE606B9-0CC4-4E80-AC24-6C907FB25C4F}" srcOrd="1" destOrd="0" presId="urn:microsoft.com/office/officeart/2008/layout/NameandTitleOrganizationalChart"/>
    <dgm:cxn modelId="{A45928FA-0970-4F70-B52B-9052FCDE31B7}" type="presParOf" srcId="{5BA61F9E-06EF-4BD1-AC7D-3D558A1DEFC2}" destId="{7BCF4B33-6C64-466C-B9E6-442894216547}" srcOrd="2" destOrd="0" presId="urn:microsoft.com/office/officeart/2008/layout/NameandTitleOrganizationalChart"/>
    <dgm:cxn modelId="{777182CB-7F12-49C5-8258-4A45C9920D73}" type="presParOf" srcId="{AD03B63E-3A85-4DE9-9F97-99C53944B99D}" destId="{75403B5D-F7C0-4D14-8751-AB20971C4688}" srcOrd="1" destOrd="0" presId="urn:microsoft.com/office/officeart/2008/layout/NameandTitleOrganizationalChart"/>
    <dgm:cxn modelId="{67B06EC6-F12C-43B5-9B0F-3ED7DC386A68}" type="presParOf" srcId="{AD03B63E-3A85-4DE9-9F97-99C53944B99D}" destId="{2410B83F-D855-4A1C-9F07-AB43E90C0D5F}" srcOrd="2" destOrd="0" presId="urn:microsoft.com/office/officeart/2008/layout/NameandTitleOrganizationalChart"/>
    <dgm:cxn modelId="{88EC7EF6-8F5D-4800-8EA7-1B1E8028A778}" type="presParOf" srcId="{9800804C-B142-46A7-B99C-498107AF9EF0}" destId="{FAC0E6D1-47B8-420D-B27C-8B2D842C8E16}" srcOrd="2" destOrd="0" presId="urn:microsoft.com/office/officeart/2008/layout/NameandTitleOrganizationalChart"/>
    <dgm:cxn modelId="{689410A9-B934-42D6-961B-15E7E790CB66}" type="presParOf" srcId="{F3A6365F-B282-49D1-A475-EE807926C1FD}" destId="{2FE9767A-A7FE-4E59-90D3-CA3E69DA8507}" srcOrd="6" destOrd="0" presId="urn:microsoft.com/office/officeart/2008/layout/NameandTitleOrganizationalChart"/>
    <dgm:cxn modelId="{A80A8C38-DB83-4662-9106-50786D8DB96C}" type="presParOf" srcId="{F3A6365F-B282-49D1-A475-EE807926C1FD}" destId="{09533B68-8949-4CC0-AA39-B0D555EEFF96}" srcOrd="7" destOrd="0" presId="urn:microsoft.com/office/officeart/2008/layout/NameandTitleOrganizationalChart"/>
    <dgm:cxn modelId="{E5D5A1C0-3340-42C3-BF29-468182028F23}" type="presParOf" srcId="{09533B68-8949-4CC0-AA39-B0D555EEFF96}" destId="{CF8E7090-2B19-4F4E-89C0-97097A9CAB91}" srcOrd="0" destOrd="0" presId="urn:microsoft.com/office/officeart/2008/layout/NameandTitleOrganizationalChart"/>
    <dgm:cxn modelId="{8448F0E7-431F-4C7B-AA1C-2C140F9F3BB6}" type="presParOf" srcId="{CF8E7090-2B19-4F4E-89C0-97097A9CAB91}" destId="{F85510E7-E760-4DA9-BD59-1EB655D72475}" srcOrd="0" destOrd="0" presId="urn:microsoft.com/office/officeart/2008/layout/NameandTitleOrganizationalChart"/>
    <dgm:cxn modelId="{268F73D3-323C-4811-9143-F0F3BFD1609E}" type="presParOf" srcId="{CF8E7090-2B19-4F4E-89C0-97097A9CAB91}" destId="{78606775-D9AE-4364-9C2A-70773336BC63}" srcOrd="1" destOrd="0" presId="urn:microsoft.com/office/officeart/2008/layout/NameandTitleOrganizationalChart"/>
    <dgm:cxn modelId="{E915FAB3-D18A-46B3-80F5-B1A7F03636F1}" type="presParOf" srcId="{CF8E7090-2B19-4F4E-89C0-97097A9CAB91}" destId="{E4046F6B-37FB-4778-B3A1-AF1F5764708F}" srcOrd="2" destOrd="0" presId="urn:microsoft.com/office/officeart/2008/layout/NameandTitleOrganizationalChart"/>
    <dgm:cxn modelId="{94CDC829-8E2B-403F-91D6-AD87886FC002}" type="presParOf" srcId="{09533B68-8949-4CC0-AA39-B0D555EEFF96}" destId="{AA63DE01-5E1E-4B81-BFC1-0F812135636D}" srcOrd="1" destOrd="0" presId="urn:microsoft.com/office/officeart/2008/layout/NameandTitleOrganizationalChart"/>
    <dgm:cxn modelId="{FC02C428-BAEE-43ED-82B0-CC6CEC451857}" type="presParOf" srcId="{AA63DE01-5E1E-4B81-BFC1-0F812135636D}" destId="{12184948-AE77-4D74-8B11-7A1D7EDB8905}" srcOrd="0" destOrd="0" presId="urn:microsoft.com/office/officeart/2008/layout/NameandTitleOrganizationalChart"/>
    <dgm:cxn modelId="{F294B071-F000-42B2-9BD9-6EAEE01605ED}" type="presParOf" srcId="{AA63DE01-5E1E-4B81-BFC1-0F812135636D}" destId="{E4809CF4-ACCA-47CD-978C-0E72473363A3}" srcOrd="1" destOrd="0" presId="urn:microsoft.com/office/officeart/2008/layout/NameandTitleOrganizationalChart"/>
    <dgm:cxn modelId="{A14D3577-1CE8-4B53-84D3-FC2962F1DFD3}" type="presParOf" srcId="{E4809CF4-ACCA-47CD-978C-0E72473363A3}" destId="{D2DF5546-B7E7-4F98-A0F3-81FCF6F9239D}" srcOrd="0" destOrd="0" presId="urn:microsoft.com/office/officeart/2008/layout/NameandTitleOrganizationalChart"/>
    <dgm:cxn modelId="{41B3245E-2E2D-4609-AEC9-EA2C1946660F}" type="presParOf" srcId="{D2DF5546-B7E7-4F98-A0F3-81FCF6F9239D}" destId="{410966BB-0225-48D8-AF48-25D74289BAEB}" srcOrd="0" destOrd="0" presId="urn:microsoft.com/office/officeart/2008/layout/NameandTitleOrganizationalChart"/>
    <dgm:cxn modelId="{27F395BE-E08A-48AA-8043-712F015A9689}" type="presParOf" srcId="{D2DF5546-B7E7-4F98-A0F3-81FCF6F9239D}" destId="{9A17BBEC-1E51-473E-94A8-E4CD9BD29C6A}" srcOrd="1" destOrd="0" presId="urn:microsoft.com/office/officeart/2008/layout/NameandTitleOrganizationalChart"/>
    <dgm:cxn modelId="{2848FC2B-5FF8-4F38-B55E-51FA6EA33FBD}" type="presParOf" srcId="{D2DF5546-B7E7-4F98-A0F3-81FCF6F9239D}" destId="{CA8AAD2D-C4BF-440A-90BB-2774CD1FED22}" srcOrd="2" destOrd="0" presId="urn:microsoft.com/office/officeart/2008/layout/NameandTitleOrganizationalChart"/>
    <dgm:cxn modelId="{7414492E-3D59-4A9C-9D25-B5D40CDE1E7F}" type="presParOf" srcId="{E4809CF4-ACCA-47CD-978C-0E72473363A3}" destId="{A1FAA57C-2CBB-4C37-85FD-53BE9A0874BB}" srcOrd="1" destOrd="0" presId="urn:microsoft.com/office/officeart/2008/layout/NameandTitleOrganizationalChart"/>
    <dgm:cxn modelId="{DD7DB56E-9014-4EB1-AAD7-9FDD8BE2014B}" type="presParOf" srcId="{E4809CF4-ACCA-47CD-978C-0E72473363A3}" destId="{DAB5EBEB-EB7D-4C3B-A96A-BC8E395ADD10}" srcOrd="2" destOrd="0" presId="urn:microsoft.com/office/officeart/2008/layout/NameandTitleOrganizationalChart"/>
    <dgm:cxn modelId="{DEF78DAE-D9B5-40BC-A3A9-05F5C9FC922F}" type="presParOf" srcId="{09533B68-8949-4CC0-AA39-B0D555EEFF96}" destId="{057ECF9A-5E8A-451D-919D-A50EBEF37CF6}" srcOrd="2" destOrd="0" presId="urn:microsoft.com/office/officeart/2008/layout/NameandTitleOrganizationalChart"/>
    <dgm:cxn modelId="{E7F85787-F6DE-4D23-833B-9C8C2445E29E}" type="presParOf" srcId="{6ECD28DA-3F89-4EC6-B5EB-72C392C5777D}" destId="{C76AB8D5-41D1-43C7-882B-56EFC627C99D}" srcOrd="2" destOrd="0" presId="urn:microsoft.com/office/officeart/2008/layout/NameandTitleOrganizationalChart"/>
  </dgm:cxnLst>
  <dgm:bg/>
  <dgm:whole>
    <a:ln w="28575">
      <a:solidFill>
        <a:schemeClr val="accent2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8520FA-B85A-444A-A419-BC781DCB068A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38F5814-CA58-4E33-B2BE-ED2436920F0A}">
      <dgm:prSet phldrT="[Text]" custT="1"/>
      <dgm:spPr/>
      <dgm:t>
        <a:bodyPr/>
        <a:lstStyle/>
        <a:p>
          <a:r>
            <a:rPr lang="en-US" sz="1050" dirty="0" smtClean="0"/>
            <a:t>Conducive policy framework for innovative business to thrive, incentives packages, funding support for start-up entrepreneurship, facilitate tech transfer, collaborative research</a:t>
          </a:r>
        </a:p>
        <a:p>
          <a:endParaRPr lang="en-US" sz="1000" dirty="0" smtClean="0"/>
        </a:p>
        <a:p>
          <a:endParaRPr lang="en-GB" sz="1000" dirty="0"/>
        </a:p>
      </dgm:t>
    </dgm:pt>
    <dgm:pt modelId="{33F2CDA3-EFEB-4647-9B7A-2C150B60EB04}" type="parTrans" cxnId="{5964CF9C-BC5F-4976-89C6-499B4D56DFDA}">
      <dgm:prSet/>
      <dgm:spPr/>
      <dgm:t>
        <a:bodyPr/>
        <a:lstStyle/>
        <a:p>
          <a:endParaRPr lang="en-GB"/>
        </a:p>
      </dgm:t>
    </dgm:pt>
    <dgm:pt modelId="{EA2674FA-9347-4DA3-866E-5AA956C75E6E}" type="sibTrans" cxnId="{5964CF9C-BC5F-4976-89C6-499B4D56DFDA}">
      <dgm:prSet/>
      <dgm:spPr/>
      <dgm:t>
        <a:bodyPr/>
        <a:lstStyle/>
        <a:p>
          <a:endParaRPr lang="en-GB"/>
        </a:p>
      </dgm:t>
    </dgm:pt>
    <dgm:pt modelId="{B9AC555F-E7E1-4309-9481-27BAB9C7B09E}">
      <dgm:prSet phldrT="[Text]" custT="1"/>
      <dgm:spPr/>
      <dgm:t>
        <a:bodyPr/>
        <a:lstStyle/>
        <a:p>
          <a:r>
            <a:rPr lang="en-US" sz="1050" b="1" dirty="0" smtClean="0"/>
            <a:t>Botswana Innovation Hub – Government </a:t>
          </a:r>
          <a:r>
            <a:rPr lang="en-US" sz="1050" dirty="0" smtClean="0"/>
            <a:t>-</a:t>
          </a:r>
          <a:r>
            <a:rPr lang="en-US" sz="1050" b="0" dirty="0" smtClean="0"/>
            <a:t> </a:t>
          </a:r>
          <a:r>
            <a:rPr lang="en-US" sz="1050" b="0" dirty="0" smtClean="0">
              <a:latin typeface="Calibri" pitchFamily="34" charset="0"/>
              <a:ea typeface="Times New Roman" charset="0"/>
              <a:cs typeface="Calibri" pitchFamily="34" charset="0"/>
            </a:rPr>
            <a:t>Encourages, promotes, facilitates and supports innovative, scientific, technological, engineering, and industrial research applications and business development in Botswana</a:t>
          </a:r>
          <a:endParaRPr lang="en-GB" sz="1050" b="0" dirty="0"/>
        </a:p>
      </dgm:t>
    </dgm:pt>
    <dgm:pt modelId="{6465058E-3D29-4665-905D-237414304B65}" type="parTrans" cxnId="{013077E0-DC27-4094-8E47-32C616E631B9}">
      <dgm:prSet/>
      <dgm:spPr/>
      <dgm:t>
        <a:bodyPr/>
        <a:lstStyle/>
        <a:p>
          <a:endParaRPr lang="en-GB"/>
        </a:p>
      </dgm:t>
    </dgm:pt>
    <dgm:pt modelId="{AA5C4CEB-C8A4-4D10-BB5C-442B4B3F51DD}" type="sibTrans" cxnId="{013077E0-DC27-4094-8E47-32C616E631B9}">
      <dgm:prSet/>
      <dgm:spPr/>
      <dgm:t>
        <a:bodyPr/>
        <a:lstStyle/>
        <a:p>
          <a:endParaRPr lang="en-GB"/>
        </a:p>
      </dgm:t>
    </dgm:pt>
    <dgm:pt modelId="{D3034A54-B809-4E66-B372-4D4CB2A6EE80}">
      <dgm:prSet phldrT="[Text]" custT="1"/>
      <dgm:spPr/>
      <dgm:t>
        <a:bodyPr/>
        <a:lstStyle/>
        <a:p>
          <a:pPr algn="l"/>
          <a:r>
            <a:rPr lang="en-US" sz="1050" dirty="0" smtClean="0"/>
            <a:t>Commercially viable    research, patents/licensing, spin out companies/start-ups</a:t>
          </a:r>
        </a:p>
        <a:p>
          <a:pPr algn="l"/>
          <a:endParaRPr lang="en-US" sz="900" dirty="0" smtClean="0"/>
        </a:p>
        <a:p>
          <a:pPr algn="l"/>
          <a:endParaRPr lang="en-US" sz="900" dirty="0" smtClean="0"/>
        </a:p>
        <a:p>
          <a:pPr algn="l"/>
          <a:endParaRPr lang="en-US" sz="900" dirty="0" smtClean="0"/>
        </a:p>
        <a:p>
          <a:pPr algn="ctr"/>
          <a:endParaRPr lang="en-US" sz="900" dirty="0" smtClean="0"/>
        </a:p>
        <a:p>
          <a:pPr algn="ctr"/>
          <a:endParaRPr lang="en-GB" sz="900" dirty="0"/>
        </a:p>
      </dgm:t>
    </dgm:pt>
    <dgm:pt modelId="{DD7D898E-AE6B-4D31-BCE1-108136A9D11A}" type="parTrans" cxnId="{5544AAFE-683D-4A64-8B36-B5A2F2E0AB5C}">
      <dgm:prSet/>
      <dgm:spPr/>
      <dgm:t>
        <a:bodyPr/>
        <a:lstStyle/>
        <a:p>
          <a:endParaRPr lang="en-GB"/>
        </a:p>
      </dgm:t>
    </dgm:pt>
    <dgm:pt modelId="{C5068FC7-C2CC-4F0F-B5B2-FC2AAA7B154F}" type="sibTrans" cxnId="{5544AAFE-683D-4A64-8B36-B5A2F2E0AB5C}">
      <dgm:prSet/>
      <dgm:spPr/>
      <dgm:t>
        <a:bodyPr/>
        <a:lstStyle/>
        <a:p>
          <a:endParaRPr lang="en-GB"/>
        </a:p>
      </dgm:t>
    </dgm:pt>
    <dgm:pt modelId="{A4F0720B-7138-4D9F-AE9C-05C212E4206C}">
      <dgm:prSet phldrT="[Text]" custT="1"/>
      <dgm:spPr/>
      <dgm:t>
        <a:bodyPr/>
        <a:lstStyle/>
        <a:p>
          <a:r>
            <a:rPr lang="en-US" sz="1050" b="1" dirty="0" smtClean="0"/>
            <a:t>Academic/training institutes  and research organization </a:t>
          </a:r>
          <a:r>
            <a:rPr lang="en-US" sz="1050" dirty="0" smtClean="0"/>
            <a:t>– provide the technical expertise and services to the industry in the form of solutions or new methods. </a:t>
          </a:r>
          <a:endParaRPr lang="en-GB" sz="1050" dirty="0"/>
        </a:p>
      </dgm:t>
    </dgm:pt>
    <dgm:pt modelId="{AF67FEF1-4499-4841-9181-86256CFACBAC}" type="parTrans" cxnId="{F5B0A3B4-3DF5-473C-B89F-D01431C81C08}">
      <dgm:prSet/>
      <dgm:spPr/>
      <dgm:t>
        <a:bodyPr/>
        <a:lstStyle/>
        <a:p>
          <a:endParaRPr lang="en-GB"/>
        </a:p>
      </dgm:t>
    </dgm:pt>
    <dgm:pt modelId="{0F45AB3F-BADA-4F5E-9D9D-BC42107410CB}" type="sibTrans" cxnId="{F5B0A3B4-3DF5-473C-B89F-D01431C81C08}">
      <dgm:prSet/>
      <dgm:spPr/>
      <dgm:t>
        <a:bodyPr/>
        <a:lstStyle/>
        <a:p>
          <a:endParaRPr lang="en-GB"/>
        </a:p>
      </dgm:t>
    </dgm:pt>
    <dgm:pt modelId="{7128F0AA-4BCF-4FCF-A2E6-DA349FA050AE}">
      <dgm:prSet phldrT="[Text]" custT="1"/>
      <dgm:spPr/>
      <dgm:t>
        <a:bodyPr/>
        <a:lstStyle/>
        <a:p>
          <a:pPr algn="r"/>
          <a:r>
            <a:rPr lang="en-US" sz="1050" dirty="0" smtClean="0"/>
            <a:t>Technology entrepreneurship, business development, technology acquisition/transfer, prototype development </a:t>
          </a:r>
        </a:p>
        <a:p>
          <a:pPr algn="ctr"/>
          <a:endParaRPr lang="en-US" sz="1100" dirty="0" smtClean="0"/>
        </a:p>
        <a:p>
          <a:pPr algn="ctr"/>
          <a:endParaRPr lang="en-GB" sz="1100" dirty="0"/>
        </a:p>
      </dgm:t>
    </dgm:pt>
    <dgm:pt modelId="{1E5F0DC3-A367-4344-9647-9589BBF9DB67}" type="parTrans" cxnId="{3C552B27-7C6F-4B1C-80A0-822C6EF4B14E}">
      <dgm:prSet/>
      <dgm:spPr/>
      <dgm:t>
        <a:bodyPr/>
        <a:lstStyle/>
        <a:p>
          <a:endParaRPr lang="en-GB"/>
        </a:p>
      </dgm:t>
    </dgm:pt>
    <dgm:pt modelId="{2FF80EA5-E24A-4464-B404-DCA165FB7DDD}" type="sibTrans" cxnId="{3C552B27-7C6F-4B1C-80A0-822C6EF4B14E}">
      <dgm:prSet/>
      <dgm:spPr/>
      <dgm:t>
        <a:bodyPr/>
        <a:lstStyle/>
        <a:p>
          <a:endParaRPr lang="en-GB"/>
        </a:p>
      </dgm:t>
    </dgm:pt>
    <dgm:pt modelId="{2F6365AD-22B7-4F5B-8D63-FEC938F37B67}">
      <dgm:prSet phldrT="[Text]" custT="1"/>
      <dgm:spPr/>
      <dgm:t>
        <a:bodyPr/>
        <a:lstStyle/>
        <a:p>
          <a:r>
            <a:rPr lang="en-US" sz="1050" b="1" dirty="0" smtClean="0"/>
            <a:t>Companies, businesses, individuals , consortiums </a:t>
          </a:r>
          <a:r>
            <a:rPr lang="en-US" sz="1050" dirty="0" smtClean="0"/>
            <a:t>-  optimize business by adopting new innovative products / service delivery methods in partnership with academia, public sector and funding agencies.</a:t>
          </a:r>
          <a:endParaRPr lang="en-GB" sz="1050" dirty="0"/>
        </a:p>
      </dgm:t>
    </dgm:pt>
    <dgm:pt modelId="{30CAACDD-B0F9-4DC8-B233-17587EECEF7A}" type="parTrans" cxnId="{27A623B2-69F3-491F-A84F-E49EBBADF018}">
      <dgm:prSet/>
      <dgm:spPr/>
      <dgm:t>
        <a:bodyPr/>
        <a:lstStyle/>
        <a:p>
          <a:endParaRPr lang="en-GB"/>
        </a:p>
      </dgm:t>
    </dgm:pt>
    <dgm:pt modelId="{4E2449DD-C4C9-490F-82F0-369F01635EF6}" type="sibTrans" cxnId="{27A623B2-69F3-491F-A84F-E49EBBADF018}">
      <dgm:prSet/>
      <dgm:spPr/>
      <dgm:t>
        <a:bodyPr/>
        <a:lstStyle/>
        <a:p>
          <a:endParaRPr lang="en-GB"/>
        </a:p>
      </dgm:t>
    </dgm:pt>
    <dgm:pt modelId="{38E3F484-1688-4FF2-B7B0-871DDC9F2EEC}">
      <dgm:prSet phldrT="[Text]" custT="1"/>
      <dgm:spPr/>
      <dgm:t>
        <a:bodyPr/>
        <a:lstStyle/>
        <a:p>
          <a:pPr algn="l"/>
          <a:endParaRPr lang="en-US" sz="1050" dirty="0" smtClean="0"/>
        </a:p>
        <a:p>
          <a:pPr algn="l"/>
          <a:r>
            <a:rPr lang="en-US" sz="1050" dirty="0" smtClean="0"/>
            <a:t>Finance viable projects and new ventures, provide co-funding for new initiatives that require nurturing,  support training and capacity building, fund  networking and knowledge sharing exercises</a:t>
          </a:r>
          <a:endParaRPr lang="en-GB" sz="1050" dirty="0"/>
        </a:p>
      </dgm:t>
    </dgm:pt>
    <dgm:pt modelId="{083BE5AF-ED3A-4E0C-8C07-C3CD9254865C}" type="parTrans" cxnId="{9870AFEA-B118-4C9A-A6C8-B2AB562EF53F}">
      <dgm:prSet/>
      <dgm:spPr/>
      <dgm:t>
        <a:bodyPr/>
        <a:lstStyle/>
        <a:p>
          <a:endParaRPr lang="en-GB"/>
        </a:p>
      </dgm:t>
    </dgm:pt>
    <dgm:pt modelId="{2BCC4D24-E2BA-4BCB-BD38-23177A1C0270}" type="sibTrans" cxnId="{9870AFEA-B118-4C9A-A6C8-B2AB562EF53F}">
      <dgm:prSet/>
      <dgm:spPr/>
      <dgm:t>
        <a:bodyPr/>
        <a:lstStyle/>
        <a:p>
          <a:endParaRPr lang="en-GB"/>
        </a:p>
      </dgm:t>
    </dgm:pt>
    <dgm:pt modelId="{7C7FC5B0-A608-4E19-944C-41690BFCA002}">
      <dgm:prSet phldrT="[Text]" custT="1"/>
      <dgm:spPr/>
      <dgm:t>
        <a:bodyPr/>
        <a:lstStyle/>
        <a:p>
          <a:r>
            <a:rPr lang="en-US" sz="1050" b="1" dirty="0" smtClean="0"/>
            <a:t>Funding agencies  </a:t>
          </a:r>
          <a:r>
            <a:rPr lang="en-US" sz="1050" dirty="0" smtClean="0"/>
            <a:t>-  drive national and international agendas on international best practice and supports innovative solutions development for economic growth.</a:t>
          </a:r>
          <a:endParaRPr lang="en-GB" sz="1050" dirty="0"/>
        </a:p>
      </dgm:t>
    </dgm:pt>
    <dgm:pt modelId="{D9421AC3-FC2B-47A1-AE4E-45FFD10CDCB5}" type="parTrans" cxnId="{0B7A8B4C-2C62-4F10-BF8D-354CF1CB1696}">
      <dgm:prSet/>
      <dgm:spPr/>
      <dgm:t>
        <a:bodyPr/>
        <a:lstStyle/>
        <a:p>
          <a:endParaRPr lang="en-GB"/>
        </a:p>
      </dgm:t>
    </dgm:pt>
    <dgm:pt modelId="{8DA67FB2-1DD9-410B-B5D1-8C1E767EA809}" type="sibTrans" cxnId="{0B7A8B4C-2C62-4F10-BF8D-354CF1CB1696}">
      <dgm:prSet/>
      <dgm:spPr/>
      <dgm:t>
        <a:bodyPr/>
        <a:lstStyle/>
        <a:p>
          <a:endParaRPr lang="en-GB"/>
        </a:p>
      </dgm:t>
    </dgm:pt>
    <dgm:pt modelId="{C6D69E79-65D8-406C-AD84-61BF034B73AB}" type="pres">
      <dgm:prSet presAssocID="{068520FA-B85A-444A-A419-BC781DCB068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EE690C3-8230-4504-9641-1F3DD3ACE11B}" type="pres">
      <dgm:prSet presAssocID="{068520FA-B85A-444A-A419-BC781DCB068A}" presName="children" presStyleCnt="0"/>
      <dgm:spPr/>
    </dgm:pt>
    <dgm:pt modelId="{A1BD5A74-9F8E-447C-94A5-946ED3E9A30C}" type="pres">
      <dgm:prSet presAssocID="{068520FA-B85A-444A-A419-BC781DCB068A}" presName="child1group" presStyleCnt="0"/>
      <dgm:spPr/>
    </dgm:pt>
    <dgm:pt modelId="{7975DECA-325D-4EDC-9CC8-7C61F92727FF}" type="pres">
      <dgm:prSet presAssocID="{068520FA-B85A-444A-A419-BC781DCB068A}" presName="child1" presStyleLbl="bgAcc1" presStyleIdx="0" presStyleCnt="4" custLinFactNeighborX="-9589" custLinFactNeighborY="6908"/>
      <dgm:spPr/>
      <dgm:t>
        <a:bodyPr/>
        <a:lstStyle/>
        <a:p>
          <a:endParaRPr lang="en-GB"/>
        </a:p>
      </dgm:t>
    </dgm:pt>
    <dgm:pt modelId="{943FB1FC-9A1F-4657-BC8B-48799C3A66A1}" type="pres">
      <dgm:prSet presAssocID="{068520FA-B85A-444A-A419-BC781DCB068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8CF0C9-BB8F-4A6F-A64E-509200547E1A}" type="pres">
      <dgm:prSet presAssocID="{068520FA-B85A-444A-A419-BC781DCB068A}" presName="child2group" presStyleCnt="0"/>
      <dgm:spPr/>
    </dgm:pt>
    <dgm:pt modelId="{367A4494-16A2-4769-9E1A-D612AD3F61B3}" type="pres">
      <dgm:prSet presAssocID="{068520FA-B85A-444A-A419-BC781DCB068A}" presName="child2" presStyleLbl="bgAcc1" presStyleIdx="1" presStyleCnt="4" custLinFactNeighborX="9589"/>
      <dgm:spPr/>
      <dgm:t>
        <a:bodyPr/>
        <a:lstStyle/>
        <a:p>
          <a:endParaRPr lang="en-GB"/>
        </a:p>
      </dgm:t>
    </dgm:pt>
    <dgm:pt modelId="{77689678-0C95-4861-8EC4-2031E67AB2A4}" type="pres">
      <dgm:prSet presAssocID="{068520FA-B85A-444A-A419-BC781DCB068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887DA1-A6EA-41D3-80C6-CED323CF60A6}" type="pres">
      <dgm:prSet presAssocID="{068520FA-B85A-444A-A419-BC781DCB068A}" presName="child3group" presStyleCnt="0"/>
      <dgm:spPr/>
    </dgm:pt>
    <dgm:pt modelId="{BEE4BF4F-1B56-48D3-9DBA-29344C397373}" type="pres">
      <dgm:prSet presAssocID="{068520FA-B85A-444A-A419-BC781DCB068A}" presName="child3" presStyleLbl="bgAcc1" presStyleIdx="2" presStyleCnt="4" custLinFactNeighborX="6925"/>
      <dgm:spPr/>
      <dgm:t>
        <a:bodyPr/>
        <a:lstStyle/>
        <a:p>
          <a:endParaRPr lang="en-GB"/>
        </a:p>
      </dgm:t>
    </dgm:pt>
    <dgm:pt modelId="{B5F548EB-3840-458E-8AFF-715B54F288FF}" type="pres">
      <dgm:prSet presAssocID="{068520FA-B85A-444A-A419-BC781DCB068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476733-983B-4D6F-BBB8-FE60DD93416A}" type="pres">
      <dgm:prSet presAssocID="{068520FA-B85A-444A-A419-BC781DCB068A}" presName="child4group" presStyleCnt="0"/>
      <dgm:spPr/>
    </dgm:pt>
    <dgm:pt modelId="{927A6C8B-C491-486D-B069-8EBC05B9F233}" type="pres">
      <dgm:prSet presAssocID="{068520FA-B85A-444A-A419-BC781DCB068A}" presName="child4" presStyleLbl="bgAcc1" presStyleIdx="3" presStyleCnt="4" custLinFactNeighborX="-14916"/>
      <dgm:spPr/>
      <dgm:t>
        <a:bodyPr/>
        <a:lstStyle/>
        <a:p>
          <a:endParaRPr lang="en-GB"/>
        </a:p>
      </dgm:t>
    </dgm:pt>
    <dgm:pt modelId="{45307117-DCAF-4173-B4DC-C91BD0793628}" type="pres">
      <dgm:prSet presAssocID="{068520FA-B85A-444A-A419-BC781DCB068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44F295-9ACA-4A77-BF56-8C79EE81B7F4}" type="pres">
      <dgm:prSet presAssocID="{068520FA-B85A-444A-A419-BC781DCB068A}" presName="childPlaceholder" presStyleCnt="0"/>
      <dgm:spPr/>
    </dgm:pt>
    <dgm:pt modelId="{82D8E910-8652-401A-95E4-D4ABAC366978}" type="pres">
      <dgm:prSet presAssocID="{068520FA-B85A-444A-A419-BC781DCB068A}" presName="circle" presStyleCnt="0"/>
      <dgm:spPr/>
    </dgm:pt>
    <dgm:pt modelId="{8346A25C-ECB2-4BD4-B03E-7531EBA5E6C2}" type="pres">
      <dgm:prSet presAssocID="{068520FA-B85A-444A-A419-BC781DCB068A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22FCE8-BCD2-4377-8102-F55D150AF8A4}" type="pres">
      <dgm:prSet presAssocID="{068520FA-B85A-444A-A419-BC781DCB068A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BC8EA0-BC11-4B2B-BA6A-F40C617966B7}" type="pres">
      <dgm:prSet presAssocID="{068520FA-B85A-444A-A419-BC781DCB068A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C24958-922E-431C-904C-AE0462669C1B}" type="pres">
      <dgm:prSet presAssocID="{068520FA-B85A-444A-A419-BC781DCB068A}" presName="quadrant4" presStyleLbl="node1" presStyleIdx="3" presStyleCnt="4" custLinFactNeighborX="-25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63D32C-98F7-4D06-824A-629336E04A3D}" type="pres">
      <dgm:prSet presAssocID="{068520FA-B85A-444A-A419-BC781DCB068A}" presName="quadrantPlaceholder" presStyleCnt="0"/>
      <dgm:spPr/>
    </dgm:pt>
    <dgm:pt modelId="{3401100F-7BD1-4AEC-8DFD-05D49F07D8BE}" type="pres">
      <dgm:prSet presAssocID="{068520FA-B85A-444A-A419-BC781DCB068A}" presName="center1" presStyleLbl="fgShp" presStyleIdx="0" presStyleCnt="2"/>
      <dgm:spPr/>
    </dgm:pt>
    <dgm:pt modelId="{10F4278B-517C-4D61-96C6-0A82A2C36B67}" type="pres">
      <dgm:prSet presAssocID="{068520FA-B85A-444A-A419-BC781DCB068A}" presName="center2" presStyleLbl="fgShp" presStyleIdx="1" presStyleCnt="2" custLinFactNeighborY="3321"/>
      <dgm:spPr/>
    </dgm:pt>
  </dgm:ptLst>
  <dgm:cxnLst>
    <dgm:cxn modelId="{F4799AC3-9FC1-4E2F-8D9B-1CB44111FD30}" type="presOf" srcId="{D3034A54-B809-4E66-B372-4D4CB2A6EE80}" destId="{9322FCE8-BCD2-4377-8102-F55D150AF8A4}" srcOrd="0" destOrd="0" presId="urn:microsoft.com/office/officeart/2005/8/layout/cycle4"/>
    <dgm:cxn modelId="{7996EBA3-BA51-4226-944A-AEDF720797DA}" type="presOf" srcId="{2F6365AD-22B7-4F5B-8D63-FEC938F37B67}" destId="{BEE4BF4F-1B56-48D3-9DBA-29344C397373}" srcOrd="0" destOrd="0" presId="urn:microsoft.com/office/officeart/2005/8/layout/cycle4"/>
    <dgm:cxn modelId="{E020C22F-5220-486C-A744-89FD4BC33D15}" type="presOf" srcId="{938F5814-CA58-4E33-B2BE-ED2436920F0A}" destId="{8346A25C-ECB2-4BD4-B03E-7531EBA5E6C2}" srcOrd="0" destOrd="0" presId="urn:microsoft.com/office/officeart/2005/8/layout/cycle4"/>
    <dgm:cxn modelId="{DFB5127C-FC82-4135-B058-CF85A3798271}" type="presOf" srcId="{7128F0AA-4BCF-4FCF-A2E6-DA349FA050AE}" destId="{77BC8EA0-BC11-4B2B-BA6A-F40C617966B7}" srcOrd="0" destOrd="0" presId="urn:microsoft.com/office/officeart/2005/8/layout/cycle4"/>
    <dgm:cxn modelId="{F5B0A3B4-3DF5-473C-B89F-D01431C81C08}" srcId="{D3034A54-B809-4E66-B372-4D4CB2A6EE80}" destId="{A4F0720B-7138-4D9F-AE9C-05C212E4206C}" srcOrd="0" destOrd="0" parTransId="{AF67FEF1-4499-4841-9181-86256CFACBAC}" sibTransId="{0F45AB3F-BADA-4F5E-9D9D-BC42107410CB}"/>
    <dgm:cxn modelId="{F1610492-658C-4B41-973C-E91C75EEF419}" type="presOf" srcId="{A4F0720B-7138-4D9F-AE9C-05C212E4206C}" destId="{77689678-0C95-4861-8EC4-2031E67AB2A4}" srcOrd="1" destOrd="0" presId="urn:microsoft.com/office/officeart/2005/8/layout/cycle4"/>
    <dgm:cxn modelId="{9870AFEA-B118-4C9A-A6C8-B2AB562EF53F}" srcId="{068520FA-B85A-444A-A419-BC781DCB068A}" destId="{38E3F484-1688-4FF2-B7B0-871DDC9F2EEC}" srcOrd="3" destOrd="0" parTransId="{083BE5AF-ED3A-4E0C-8C07-C3CD9254865C}" sibTransId="{2BCC4D24-E2BA-4BCB-BD38-23177A1C0270}"/>
    <dgm:cxn modelId="{BE455E4B-B8D3-4989-9FC4-594037CA7C6F}" type="presOf" srcId="{2F6365AD-22B7-4F5B-8D63-FEC938F37B67}" destId="{B5F548EB-3840-458E-8AFF-715B54F288FF}" srcOrd="1" destOrd="0" presId="urn:microsoft.com/office/officeart/2005/8/layout/cycle4"/>
    <dgm:cxn modelId="{0B4A7380-2D18-4020-A90B-FDBB5BB36766}" type="presOf" srcId="{7C7FC5B0-A608-4E19-944C-41690BFCA002}" destId="{45307117-DCAF-4173-B4DC-C91BD0793628}" srcOrd="1" destOrd="0" presId="urn:microsoft.com/office/officeart/2005/8/layout/cycle4"/>
    <dgm:cxn modelId="{5544AAFE-683D-4A64-8B36-B5A2F2E0AB5C}" srcId="{068520FA-B85A-444A-A419-BC781DCB068A}" destId="{D3034A54-B809-4E66-B372-4D4CB2A6EE80}" srcOrd="1" destOrd="0" parTransId="{DD7D898E-AE6B-4D31-BCE1-108136A9D11A}" sibTransId="{C5068FC7-C2CC-4F0F-B5B2-FC2AAA7B154F}"/>
    <dgm:cxn modelId="{0B7A8B4C-2C62-4F10-BF8D-354CF1CB1696}" srcId="{38E3F484-1688-4FF2-B7B0-871DDC9F2EEC}" destId="{7C7FC5B0-A608-4E19-944C-41690BFCA002}" srcOrd="0" destOrd="0" parTransId="{D9421AC3-FC2B-47A1-AE4E-45FFD10CDCB5}" sibTransId="{8DA67FB2-1DD9-410B-B5D1-8C1E767EA809}"/>
    <dgm:cxn modelId="{6DF15E7B-0AF7-4E5B-BA53-CF6688D58A58}" type="presOf" srcId="{7C7FC5B0-A608-4E19-944C-41690BFCA002}" destId="{927A6C8B-C491-486D-B069-8EBC05B9F233}" srcOrd="0" destOrd="0" presId="urn:microsoft.com/office/officeart/2005/8/layout/cycle4"/>
    <dgm:cxn modelId="{BD6B65EF-56B4-4D96-A77E-3EDF7E0DCF0B}" type="presOf" srcId="{068520FA-B85A-444A-A419-BC781DCB068A}" destId="{C6D69E79-65D8-406C-AD84-61BF034B73AB}" srcOrd="0" destOrd="0" presId="urn:microsoft.com/office/officeart/2005/8/layout/cycle4"/>
    <dgm:cxn modelId="{B88D7FF4-91B7-4B49-B0AB-E94CAED9F49D}" type="presOf" srcId="{B9AC555F-E7E1-4309-9481-27BAB9C7B09E}" destId="{943FB1FC-9A1F-4657-BC8B-48799C3A66A1}" srcOrd="1" destOrd="0" presId="urn:microsoft.com/office/officeart/2005/8/layout/cycle4"/>
    <dgm:cxn modelId="{3C552B27-7C6F-4B1C-80A0-822C6EF4B14E}" srcId="{068520FA-B85A-444A-A419-BC781DCB068A}" destId="{7128F0AA-4BCF-4FCF-A2E6-DA349FA050AE}" srcOrd="2" destOrd="0" parTransId="{1E5F0DC3-A367-4344-9647-9589BBF9DB67}" sibTransId="{2FF80EA5-E24A-4464-B404-DCA165FB7DDD}"/>
    <dgm:cxn modelId="{27A623B2-69F3-491F-A84F-E49EBBADF018}" srcId="{7128F0AA-4BCF-4FCF-A2E6-DA349FA050AE}" destId="{2F6365AD-22B7-4F5B-8D63-FEC938F37B67}" srcOrd="0" destOrd="0" parTransId="{30CAACDD-B0F9-4DC8-B233-17587EECEF7A}" sibTransId="{4E2449DD-C4C9-490F-82F0-369F01635EF6}"/>
    <dgm:cxn modelId="{5964CF9C-BC5F-4976-89C6-499B4D56DFDA}" srcId="{068520FA-B85A-444A-A419-BC781DCB068A}" destId="{938F5814-CA58-4E33-B2BE-ED2436920F0A}" srcOrd="0" destOrd="0" parTransId="{33F2CDA3-EFEB-4647-9B7A-2C150B60EB04}" sibTransId="{EA2674FA-9347-4DA3-866E-5AA956C75E6E}"/>
    <dgm:cxn modelId="{35AA0583-B73C-44E0-A070-3E9792A0BD50}" type="presOf" srcId="{A4F0720B-7138-4D9F-AE9C-05C212E4206C}" destId="{367A4494-16A2-4769-9E1A-D612AD3F61B3}" srcOrd="0" destOrd="0" presId="urn:microsoft.com/office/officeart/2005/8/layout/cycle4"/>
    <dgm:cxn modelId="{36573182-6D49-4958-8A92-7F856BBDBB5C}" type="presOf" srcId="{B9AC555F-E7E1-4309-9481-27BAB9C7B09E}" destId="{7975DECA-325D-4EDC-9CC8-7C61F92727FF}" srcOrd="0" destOrd="0" presId="urn:microsoft.com/office/officeart/2005/8/layout/cycle4"/>
    <dgm:cxn modelId="{FBC904D7-D221-44BF-8DD5-5FD1111B6882}" type="presOf" srcId="{38E3F484-1688-4FF2-B7B0-871DDC9F2EEC}" destId="{58C24958-922E-431C-904C-AE0462669C1B}" srcOrd="0" destOrd="0" presId="urn:microsoft.com/office/officeart/2005/8/layout/cycle4"/>
    <dgm:cxn modelId="{013077E0-DC27-4094-8E47-32C616E631B9}" srcId="{938F5814-CA58-4E33-B2BE-ED2436920F0A}" destId="{B9AC555F-E7E1-4309-9481-27BAB9C7B09E}" srcOrd="0" destOrd="0" parTransId="{6465058E-3D29-4665-905D-237414304B65}" sibTransId="{AA5C4CEB-C8A4-4D10-BB5C-442B4B3F51DD}"/>
    <dgm:cxn modelId="{73D6EE4B-FF93-4CBB-AA36-1BCA1BEDF4D5}" type="presParOf" srcId="{C6D69E79-65D8-406C-AD84-61BF034B73AB}" destId="{3EE690C3-8230-4504-9641-1F3DD3ACE11B}" srcOrd="0" destOrd="0" presId="urn:microsoft.com/office/officeart/2005/8/layout/cycle4"/>
    <dgm:cxn modelId="{432F7B98-D958-4E9D-B92B-3638EF620C7D}" type="presParOf" srcId="{3EE690C3-8230-4504-9641-1F3DD3ACE11B}" destId="{A1BD5A74-9F8E-447C-94A5-946ED3E9A30C}" srcOrd="0" destOrd="0" presId="urn:microsoft.com/office/officeart/2005/8/layout/cycle4"/>
    <dgm:cxn modelId="{67B6CD25-43A5-4042-B670-49D8674077DE}" type="presParOf" srcId="{A1BD5A74-9F8E-447C-94A5-946ED3E9A30C}" destId="{7975DECA-325D-4EDC-9CC8-7C61F92727FF}" srcOrd="0" destOrd="0" presId="urn:microsoft.com/office/officeart/2005/8/layout/cycle4"/>
    <dgm:cxn modelId="{38F9BE76-8354-4B28-B7DA-3AAD2FF7BF88}" type="presParOf" srcId="{A1BD5A74-9F8E-447C-94A5-946ED3E9A30C}" destId="{943FB1FC-9A1F-4657-BC8B-48799C3A66A1}" srcOrd="1" destOrd="0" presId="urn:microsoft.com/office/officeart/2005/8/layout/cycle4"/>
    <dgm:cxn modelId="{69ADA1F5-DBB7-4B0F-A2D5-F4A03B15CC19}" type="presParOf" srcId="{3EE690C3-8230-4504-9641-1F3DD3ACE11B}" destId="{FE8CF0C9-BB8F-4A6F-A64E-509200547E1A}" srcOrd="1" destOrd="0" presId="urn:microsoft.com/office/officeart/2005/8/layout/cycle4"/>
    <dgm:cxn modelId="{CE8A9298-6227-4FB2-A187-92319A97CB36}" type="presParOf" srcId="{FE8CF0C9-BB8F-4A6F-A64E-509200547E1A}" destId="{367A4494-16A2-4769-9E1A-D612AD3F61B3}" srcOrd="0" destOrd="0" presId="urn:microsoft.com/office/officeart/2005/8/layout/cycle4"/>
    <dgm:cxn modelId="{127675F3-B24A-4903-997B-0CB6E1FBB101}" type="presParOf" srcId="{FE8CF0C9-BB8F-4A6F-A64E-509200547E1A}" destId="{77689678-0C95-4861-8EC4-2031E67AB2A4}" srcOrd="1" destOrd="0" presId="urn:microsoft.com/office/officeart/2005/8/layout/cycle4"/>
    <dgm:cxn modelId="{7F7DB74D-FC03-4069-94EB-20F19097EC72}" type="presParOf" srcId="{3EE690C3-8230-4504-9641-1F3DD3ACE11B}" destId="{A9887DA1-A6EA-41D3-80C6-CED323CF60A6}" srcOrd="2" destOrd="0" presId="urn:microsoft.com/office/officeart/2005/8/layout/cycle4"/>
    <dgm:cxn modelId="{A3AFA2CB-E2F7-4F68-B0F0-0C4E377276EA}" type="presParOf" srcId="{A9887DA1-A6EA-41D3-80C6-CED323CF60A6}" destId="{BEE4BF4F-1B56-48D3-9DBA-29344C397373}" srcOrd="0" destOrd="0" presId="urn:microsoft.com/office/officeart/2005/8/layout/cycle4"/>
    <dgm:cxn modelId="{124E74F4-49B8-41FF-ACDF-1AD99D8DE0A7}" type="presParOf" srcId="{A9887DA1-A6EA-41D3-80C6-CED323CF60A6}" destId="{B5F548EB-3840-458E-8AFF-715B54F288FF}" srcOrd="1" destOrd="0" presId="urn:microsoft.com/office/officeart/2005/8/layout/cycle4"/>
    <dgm:cxn modelId="{ABBFA2B2-FFAD-432D-BBC6-01640398ADFF}" type="presParOf" srcId="{3EE690C3-8230-4504-9641-1F3DD3ACE11B}" destId="{00476733-983B-4D6F-BBB8-FE60DD93416A}" srcOrd="3" destOrd="0" presId="urn:microsoft.com/office/officeart/2005/8/layout/cycle4"/>
    <dgm:cxn modelId="{C5ACCAC1-F208-410E-9BB3-0D79CECC6772}" type="presParOf" srcId="{00476733-983B-4D6F-BBB8-FE60DD93416A}" destId="{927A6C8B-C491-486D-B069-8EBC05B9F233}" srcOrd="0" destOrd="0" presId="urn:microsoft.com/office/officeart/2005/8/layout/cycle4"/>
    <dgm:cxn modelId="{039D07B0-D48E-4090-9467-616C838839E5}" type="presParOf" srcId="{00476733-983B-4D6F-BBB8-FE60DD93416A}" destId="{45307117-DCAF-4173-B4DC-C91BD0793628}" srcOrd="1" destOrd="0" presId="urn:microsoft.com/office/officeart/2005/8/layout/cycle4"/>
    <dgm:cxn modelId="{78C6C74B-60A9-4F7F-BCDF-F24D4D4F1187}" type="presParOf" srcId="{3EE690C3-8230-4504-9641-1F3DD3ACE11B}" destId="{6D44F295-9ACA-4A77-BF56-8C79EE81B7F4}" srcOrd="4" destOrd="0" presId="urn:microsoft.com/office/officeart/2005/8/layout/cycle4"/>
    <dgm:cxn modelId="{ACBA56E6-4215-47BC-85AB-5392E382121F}" type="presParOf" srcId="{C6D69E79-65D8-406C-AD84-61BF034B73AB}" destId="{82D8E910-8652-401A-95E4-D4ABAC366978}" srcOrd="1" destOrd="0" presId="urn:microsoft.com/office/officeart/2005/8/layout/cycle4"/>
    <dgm:cxn modelId="{1729CFB0-A8E9-499C-90C1-9B1E6EEC5047}" type="presParOf" srcId="{82D8E910-8652-401A-95E4-D4ABAC366978}" destId="{8346A25C-ECB2-4BD4-B03E-7531EBA5E6C2}" srcOrd="0" destOrd="0" presId="urn:microsoft.com/office/officeart/2005/8/layout/cycle4"/>
    <dgm:cxn modelId="{D75D46B3-9659-42D6-B7C4-20C23A0D6797}" type="presParOf" srcId="{82D8E910-8652-401A-95E4-D4ABAC366978}" destId="{9322FCE8-BCD2-4377-8102-F55D150AF8A4}" srcOrd="1" destOrd="0" presId="urn:microsoft.com/office/officeart/2005/8/layout/cycle4"/>
    <dgm:cxn modelId="{2A17567C-483B-4B29-BE37-8A9B5C2C301C}" type="presParOf" srcId="{82D8E910-8652-401A-95E4-D4ABAC366978}" destId="{77BC8EA0-BC11-4B2B-BA6A-F40C617966B7}" srcOrd="2" destOrd="0" presId="urn:microsoft.com/office/officeart/2005/8/layout/cycle4"/>
    <dgm:cxn modelId="{06D91FA7-A410-4B05-BB05-C86DA5AD5DB2}" type="presParOf" srcId="{82D8E910-8652-401A-95E4-D4ABAC366978}" destId="{58C24958-922E-431C-904C-AE0462669C1B}" srcOrd="3" destOrd="0" presId="urn:microsoft.com/office/officeart/2005/8/layout/cycle4"/>
    <dgm:cxn modelId="{03EE77D2-A11A-4ED7-A2DF-F309B83621B1}" type="presParOf" srcId="{82D8E910-8652-401A-95E4-D4ABAC366978}" destId="{0263D32C-98F7-4D06-824A-629336E04A3D}" srcOrd="4" destOrd="0" presId="urn:microsoft.com/office/officeart/2005/8/layout/cycle4"/>
    <dgm:cxn modelId="{62D54008-77F5-48EC-A4EC-E1B1B38EEE13}" type="presParOf" srcId="{C6D69E79-65D8-406C-AD84-61BF034B73AB}" destId="{3401100F-7BD1-4AEC-8DFD-05D49F07D8BE}" srcOrd="2" destOrd="0" presId="urn:microsoft.com/office/officeart/2005/8/layout/cycle4"/>
    <dgm:cxn modelId="{E66E3F70-802D-4518-914A-B1DFBA16D7E6}" type="presParOf" srcId="{C6D69E79-65D8-406C-AD84-61BF034B73AB}" destId="{10F4278B-517C-4D61-96C6-0A82A2C36B6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F029B-E296-44B2-9787-B493A98AEBD1}" type="datetimeFigureOut">
              <a:rPr lang="en-ZW" smtClean="0"/>
              <a:t>4/23/2013</a:t>
            </a:fld>
            <a:endParaRPr lang="en-Z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D2FBE-1015-4DF2-9769-583054F08AB6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791300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3-03-19T14:50:10.7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2963 9906,'0'0,"21"0,-21 0,21 0,1 0,-22 0,21 0,0 0,0 0,0 0,-21 21,21-21,1 0,-22 0,21 0,0 0,0 0,0 0,-21 0,21 21,1-21,-1 0,-21 0,21 0,0 0,-21 0,21 0,-21 0,43 0,-43 0,21 0,-21 0,21 0,-21 0,21 0,0 0,0 0,1 0,-1 0,0 0,0 0,0 0,0 0,1 0,-1 0,0 0,0 0,-21 0,21 0,0 0,1 0,-22 0,21 0,0 0,0 0,-21 0,42 0,-42 0,22 0,-22 0,21 0,0 0,-21 0,21 0,-21 0,21 0,-21 0,21 0,1 0,-22 0,21 0,-21 0,21 0,0 0,-21 0,21 0,0 0,1 0,-22 0,21 0,21 0,-42 0,21 0,0 0,1 0,-22 0,21 0,0 0,0 0,43 0,-22 0,0 0,-21 0,22 0,-22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3-03-19T14:52:13.9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14181 13547,'0'0,"22"0,-1 0,-21 0,42 0,-21 0,0 0,-21 0,22 0,-22 0,21 0,-21 0,42 0,-21 0,0 0,-21 0,22 0,-1 0,0 0,0 0,-21 0,21 0,0 0,-21 0,22 0,-1 0,0 0,-21 0,21 0,0 0,0 0,1 0,-1 0,0 0,-21 0,21 0,-21 0,21 0,0 0,1 0,-1 0,0 0,0 0,21 0,-20 0,-22 0,21 0,0 0,0 0,0 0,-21 0,21 0,1 0,-22 0,21 0,21 0,-42 0,21 0,0 0,-21 0,22 0,-22 0,21 0,0 0,-21 0,21 0,0 0,0 0,22 0,-22 0,0 0,0 0,0 0,1 0,-1 0,-21 0,21 0,0 0,-21 0,21 0,-21 0,43 0,-22 0,0 0,21 0,1 0,-43 0,21 0,-21 0,21 0,0 0,-21 0,21 0,0 0,1 0,-22 0,21 0,21 0,-21 0,0 0,1 0,-1 0,0 0,0 0,0 0,0 0,1 0,20 0,0 0,1 0,-22 0,0 0,0 0,0 0,-21 0,21 0,-21 0,43 0,-22 0,21 0,-21 0,22 0,-1 0,-21 0,0 0,-21 0,22 0,-1 0,-21 0,21 0,0 0,21 0,-20 0,20 0,0 0,-21 0,1 0,-1 0,0 0,-21 0,21 0,-21 0,21 0,22 0,-22 0,21 0,0 0,1 0,-22 0,0 0,21 0,1 0,-22 0,0 0,-21 0,21 0,0 0,-21 0,22 0,-22 0,21 0,0 0,0 0,0 0,0 0,1 0,-22 0,21 0,0 0,0 0,-21 0,21 0,0 0,1 0,-22 0,42 0,-42 0,21 0,21 0,-20 0,-1 0,42 0,-42 0,-21 0,22 0,-1 0,0 0,-21 0,21 0,0-21,0 21,-21 0,22 0,-1 0,21 0,-42 0,21 0,0 0,1 0,-22 0,21 0,0 0,0 0,0 0,0 0,1 0,-1 0,0 0,21 0,-42 0,21 0,22 0,-43 0,42 0,0 0,-20 0,-1 0,0 0,21 0,-21 0,1 0,20 0,-42 0,21 0,21 0,-42 0,43 0,-22 0,0 0,0 0,0 0,1 0,-1 0,0 0,0 0,0 0,22-22,-22 22,21 0,-21 0,0 0,1 0,-22 0,21-21,0 21,0 0,0 0,0 0,22 0,-22 0,0 0,21 0,-20 0,-1 0,21-21,-21 21,0 0,-21 0,22 0,-22 0,21 0,0 0,-21 0,21 0,-21 0,21 0,0 0,-21 0,22 0,-22 0,21 0,0 0,0 0,0 0,0 21,1-21,-1 0,0 21,-21-21,42 0,-21 0,-21 22,22-22,-1 0,-21 0,21 0,-21 0,21 0,0 0,-21 0,21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3-03-19T14:50:16.2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1333 14520,'0'0,"21"0,-21 0,22 0,-1 0,0 0,-21 0,21 0,0 0,0 0,-21 0,22 0,-22 0,21 0,0 0,0 0,-21 0,21 0,-21 0,21 0,1 0,-22 0,21 0,-21 0,21 0,0 0,-21 0,21 0,-21 0,21 0,-21 0,43 0,-43 0,21 0,-21 0,42 0,-21 0,1 0,-22 0,21 0,-21 0,21 0,-21 0,21 0,0 0,0 0,-21 0,43 0,-43 0,21 0,0 0,0 0,0 0,1 0,-22 0,21 0,-21 0,21 0,-21 0,42 0,-42 0,21 0,22 0,-43 0,21 0,0 0,-21 0,21 0,0 0,1 0,20 0,-21 0,0 0,0 0,1 0,-1 0,-21 0,21 0,-21 0,21 0,0 0,22 0,-43 0,21 0,0 0,0 0,-21 0,21 0,0 0,1 0,-22 0,21-21,-21 21,21 0,-21 0,21 0,0 0,-21 0,21 0,-21 0,22 0,-1 0,0 0,0 0,0 0,-21 0,21 0,-21 0,22 0,-1 0,-21 0,21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3-03-19T14:50:19.9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1672 15028,'0'-21,"21"21,0 0,0 0,-21 0,22 0,-22 0,21 0,-21 0,21 0,0 0,0 0,-21 0,43 0,-22 0,0 0,-21 0,21 0,0 0,0 0,1 0,-22 0,42 0,-42 0,21 0,-21 0,21 0,0 0,-21 0,22 0,-22 0,21 0,-21 0,21 0,0 0,-21 0,21 0,-21 0,21 0,1 0,-22 0,21 0,-21 0,21 0,0 0,0 0,-21 0,21 0,-21 0,22 0,-1 0,21 0,-21 0,-21 0,21 0,1 0,-22 0,21 0,-21 0,42 0,-21 0,0 0,-21 0,22 0,-22 0,21 0,-21 0,42 0,-42 0,21 0,-21 0,21 0,1 21,-22-21,21 0,-21 0,21 0,-21 0,21 0,0 0,-21 0,21 0,-21 0,22 0,-1 0,-21 0,21-21,-21 0,0 0,21 21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3-03-19T14:50:39.0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14330 7684,'21'0,"0"0,0 0,-21 0,21 0,-21 0,43 0,-22 0,-21 0,21 0,0 0,-21 0,21 0,-21 0,43 21,-22-21,0 0,0 0,21 0,-42 0,22 0,-1 0,-21 0,21 0,21 0,-21 0,22 0,-22 0,0 0,0 0,-21 0,21 21,-21-21,22 0,-1 0,0 0,0 0,0 0,-21 0,21 0,1 0,-1 0,21 0,-42 0,21 0,-21 0,43 0,-22 0,0 0,0 0,-21 0,21 0,0 0,-21 0,22 0,20 0,-42 0,21 0,0 0,0 0,1 0,-1 0,21 0,22 0,-22 0,21 0,-41 0,-1 0,0 0,0 0,-21 0,21 0,-21 0,43 0,-22 0,21 0,-21 0,22 0,-43 0,42 0,-21 0,-21 0,21 0,0 0,22 0,-1 0,-21 0,0 0,22 0,-43 0,21 0,21 0,-42 0,43 0,-1 0,0 0,-21 0,-21 0,22 0,-22 0,21 0,21 0,0 0,1-21,-1 21,-21 0,0 0,-21 0,22 0,-22 0,21 0,42 0,-63 0,21 0,22 0,-43 0,42 0,-42 0,21 0,-21 0,43-21,-43 21,21 0,0 0,21-22,1 22,-22 0,0 0,0 0,0 0,0 0,-21 0,22 0,-1 0,0 0,21 0,-21-21,1 21,-1 0,0-21,0 21,-21 0,21 0,0 0,1 0,-22 0,42-21,-42 21,42 0,-21 0,-21 0,22 0,-1 0,21 0,-42 0,42 0,1-21,-43 21,21 0,0 0,0 0,0 0,1 0,-1 0,0 0,0 0,21 0,-20 0,-1 0,0 0,21 0,-42 0,21 0,1 0,-1 0,-21 0,21 0,0 0,-21 0,21 0,-21 0,21 0,1 0,-1 0,-21 0,21 0,0 0,0 0,0 0,1 0,-1 0,0 0,0 0,0 0,0 0,1 0,20 0,0 0,-21-21,1 21,-1 0,0 0,-21 0,21 0,0 0,-21 0,21 0,1 0,-1 0,-21 0,21 0,0 0,-21 0,21 0,0 0,1 0,-22 0,21 0,0 0,-21 0,21 0,0 0,0 0,-21 0,22 0,-22 0,21 0,0 0,-21 0,21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3-03-19T14:50:43.6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14351 8128,'0'-21,"21"21,-21 0,21 0,0 0,0 0,22 0,-22 0,-21 0,42 0,-42 0,21 0,-21 0,43 0,-43-21,21 21,-21 0,42 0,-21 0,1 0,-22 0,21 0,-21 0,21 0,0 0,-21 0,21 0,0 0,1 0,-1 0,0 0,0 0,0-21,-21 21,43 0,-43 0,42 0,-42 0,21 0,-21 0,21 0,0 0,1 0,-1 0,0 0,0 0,-21 0,21 0,0 0,-21 0,22 0,-22 0,21 0,-21 0,21 0,0 0,0 0,0 0,22 0,-22 0,-21 0,21 0,0 0,22 0,-43 0,21 0,21 0,-42 0,21 0,-21 0,21 0,1 0,-22 0,21 0,21 0,-42 0,42 0,-20 0,-1 0,-21 0,21 0,0 0,-21 0,42 0,-20 0,-1 0,0 0,21-22,-21 22,43 0,-22 0,-21 0,1 0,20 0,-42 0,21 0,-21 0,21 0,0 0,22 0,-22 0,-21 0,21 0,0 0,-21 0,21 0,-21 0,22 0,-1 0,-21 0,21 0,-21 0,42 0,-42 0,21 0,1 0,-1 0,-21 0,21 0,-21 0,21 0,-21 0,42 0,-42 0,43 0,-43 0,21 0,-21 0,21 0,21 0,-42 0,43 0,-22 0,0 0,0 0,0 0,1 0,-1 0,0 0,0 0,0 0,0 0,1 0,-22 0,21 0,0 0,0 0,0 0,0 0,-21 0,22 0,-22 0,21 0,0 0,0 0,-21 0,21 0,0 0,1 0,-22 0,21 0,0 0,-21 0,21 0,-21 0,21 0,0 0,22 22,-22-22,0 0,0 0,-21 0,43 0,-43 0,21 0,0 0,0 0,21 0,-20 0,-22 0,42 21,-21-21,0 0,-21 0,43 21,-1-21,-42 0,21 0,-21 0,21 0,0 0,22 0,-43 0,21 0,-21 0,21 0,-21 0,21 0,0 0,22 0,-43 0,21 0,0 0,0 0,0 0,-21 0,43 0,-43 0,21 0,21 0,-42 0,43 0,-1 0,-21 0,0 0,22 0,-22 0,0 0,0 0,0 0,0 0,1 0,-1 0,0 0,-21 0,21 0,0 0,0 0,1 0,20 0,0 0,-21 0,1 0,-1 0,-21 0,42 0,-42 0,42 0,-20 0,-22 0,21 0,0 0,0 0,21 0,-42 0,43 0,-43 0,21 0,0 0,0 0,0 0,-21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3-03-19T14:50:48.1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14372 8530,'21'0,"-21"0,42 0,-20 0,-1 0,-21 0,21 0,0 0,0 0,0 0,-21 0,43 0,-43 0,21 0,0 0,0 0,-21 0,21 0,1 21,-1-21,0 0,21 0,-21 0,22 0,-22 22,0-22,0 0,0 0,22 0,-43 0,21 0,0 0,0 0,0 0,1 0,-1 0,-21 0,21 0,-21 21,21-21,0 0,-21 0,21 0,1 0,-1 0,-21 0,21 0,21 21,-42-21,21 0,1 0,-22 0,21 0,0 0,-21 0,21 0,0 0,-21 0,21 0,-21 0,22 0,-1 0,0 0,0 0,0 0,43 0,-64 0,21 0,0 0,0 0,-21 21,21-21,-21 0,43 0,-22 0,-21 0,42 0,-21 0,1 0,-1 0,0 0,0 0,43 0,-43 0,0 0,21 0,-21 0,-21 0,22 0,-1 0,-21 0,21 0,-21 0,42 0,1 0,-22 0,0 0,-21 0,42 0,-21 0,-21 0,22 0,-1 0,21 0,-21 0,0 0,1 0,-1 0,0 0,0 0,21 0,1 0,-22 0,42 0,-41 0,-1 0,21 0,-42 0,21 0,-21 0,21 0,1 0,-1 0,21 0,-21 0,0 0,22 0,-22 0,0 0,-21 0,21 0,-21 0,21 0,1 0,-1 0,0 0,0 0,0 0,-21 0,21 0,1 0,-1 0,-21 0,21 0,0 0,0 0,-21 0,21 0,1 0,-22 0,21 0,0 0,21 0,-21 0,43 0,-22 0,-21 0,1 0,-1 0,0 0,-21 0,21 0,-21 0,21 0,0 0,1 0,-22 0,42 0,-21 0,-21 0,42 0,1 0,-22 0,0 0,-21 0,21 0,22 0,-43 0,21 0,0 0,0 0,-21 0,21 0,0 0,1 0,-22 0,21 0,0 0,0 0,0 0,0 0,1 0,-1 0,0 0,0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3-03-19T14:51:46.1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14181 13081,'22'-21,"-22"21,42 0,-42 0,21 0,0 0,0 0,-21 0,22 0,-22 0,21 0,-21 0,21 0,0 0,0 0,-21 0,21 0,1 0,-1 0,0 0,0 0,-21 0,21 0,-21 0,21 0,1 0,-1 0,-21 0,42 0,-42 0,21 0,-21 0,21 0,1 0,-22 0,21 0,0 0,0 0,-21 0,21 0,-21 0,43 0,-43 0,21 21,0-21,0 0,0 0,0 0,22 21,-22-21,-21 0,21 0,0 0,22 0,-43 0,21 0,0 0,0 0,0 0,0 21,1-21,-1 0,0 0,-21 0,21 0,-21 0,21 0,0 0,1 22,-1-22,21 0,-42 0,21 0,0 0,1 0,20 21,0-21,-21 0,1 0,-1 0,0 21,21-21,-21 21,1-21,-1 0,-21 0,42 0,-42 0,21 0,0 0,1 21,-1-21,-21 0,42 0,-21 0,0 0,1 0,-22 0,21 0,0 21,0-21,-21 0,42 22,-42-22,43 0,-43 0,21 0,0 0,0 0,0 0,1 0,-1 0,-21 0,21 0,0 0,0 0,-21 21,21-21,-21 0,43 0,-43 0,21 0,0 0,0 0,0 0,1 0,-1 0,-21 0,21 0,0 0,0 0,-21 0,21 0,1 0,-1 0,0 0,0 0,0 0,0 0,1 0,-1 0,-21 0,21 0,0 0,0 0,-21 0,21 0,1 0,-22 0,21 0,0 0,0 0,21-21,-42 21,22 0,-1-22,-21 22,21 0,-21 0,21 0,0-21,0 21,-21 0,22 0,-1 0,-21 0,21 0,-21 0,42 0,-21 0,-21 0,22 0,-1 0,-21 0,21 0,-21 0,21 0,0-21,0 21,22 0,-22 0,21 0,-21 0,1 0,-1 0,0 0,0 0,-21 0,21 0,0 0,1 0,20 0,0 0,-21 0,1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3-03-19T14:51:55.2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14118 15917,'0'-21,"21"21,-21 0,21 0,-21 0,21 0,-21-21,22 21,-1 0,0 0,-21 0,21 0,0 0,-21 0,21 0,-21 0,22 0,-1 0,0 0,-21 0,21 0,0 0,-21 0,21 0,1 0,-1 0,-21 0,21 0,-21 0,21 0,-21 0,21 0,0 0,-21 0,22 0,-1 0,0 0,0 0,-21 0,21 0,0 0,-21 0,22 0,-1 0,0 0,0 0,-21 0,42 0,-20 0,-1 0,-21 0,21 0,0 0,-21 0,21 0,0 0,-21 0,22 0,-22 0,21 0,0 0,-21 0,21 0,0 0,0 0,-21 0,22 0,-22 0,21 0,-21 0,21 0,0 0,0 0,0 0,1 0,-1 0,0 0,0 0,0 0,0 0,1 21,-1-21,0 0,0 0,21 0,-42 0,43 0,-22 0,0 0,0 0,-21 0,21 0,-21 0,43 0,-43 0,21 0,-21 0,21 0,-21 0,21 0,0 0,-21 0,22 0,-22 0,42 0,-42 0,21 0,-21 0,21 0,0 0,-21 0,22 0,-1 0,0 0,-21 0,21 0,0 0,0 21,-21-21,22 0,-22 0,21 0,-21 0,21 0,0 0,0 0,0 0,1 22,-1-22,0 0,0 21,-21-21,21 0,0 0,-21 0,22 0,-1 0,0 0,0 21,0 0,0-21,-21 0,43 0,-22 0,-21 0,42 0,-21 0,1 0,-22 0,21 0,0 0,0 0,0 0,0 0,1 0,-1 0,0 0,-21 0,21 0,0 0,0 0,-21 0,22 21,-22-21,21 0,0 0,-21 0,21 0,-21 0,21 0,22 0,-43 0,21 0,0 0,21 0,-42 0,21 0,22 0,-43 0,42 0,-42 0,21 0,-21 0,21 0,-21 0,22 0,-1 0,-21 0,21 0,-21 0,21 0,0 0,0 0,1 0,-1 0,0 0,0 0,0 0,-21 0,43 0,-43 0,21 0,0 0,-21 0,21 0,0 0,-21 0,21 0,-21 0,22 0,-1 0,21 0,-42-21,21 21,-21 0,43 0,-43 0,21 0,0-21,0 21,21 0,-20 0,-1 0,0 0,0 0,0 0,-21 0,21 0,1 0,-22 0,21 0,0 0,0 0,0 0,0 0,1 0,-1 0,0 0,0 0,-21 0,21 0,0-21,22 21,-43 0,21 0,-21 0,21 0,0 0,0 0,-21 0,22 0,-1 0,0 0,21 0,1 0,-1 0,0 0,-21 0,22 0,-22 0,0 0,21 0,-42 0,43 0,-22 0,-21 0,21 0,0 0,0 0,-21 0,22 0,-1 0,21 0,-42 0,42 0,-20 0,-1 0,0 0,0 0,-21 0,21 0,0 0,1 0,20 0,21 0,-20 0,-1 0,-21 0,0 0,1 0,20 0,-21 0,0 0,0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3-03-19T14:52:02.5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14203 14499,'0'0,"0"0,0 0,42 0,-21 0,0 0,0 0,1 0,-1 0,-21 0,21 0,-21 0,21 0,0 0,-21 0,21 0,-21 0,22 0,-22 0,42 0,-21 0,0 0,0 0,1 0,-1 0,0 0,0 0,0 0,0 0,1 0,-1 0,0 0,-21 0,21 0,-21 0,21 0,0 0,1 0,20 0,0 0,-21 21,1-21,-22 0,21 0,0 0,0 0,-21 0,42 0,-20 0,-1 0,0 0,-21 0,21 0,0 0,0 0,-21 0,43 0,-1 0,0 0,-42 0,43 0,-22 0,0 0,-21 0,21 0,0 0,1 0,-1 0,0 0,0 0,-21 0,21 0,0 0,1 0,-1 0,0 0,0 0,21 0,-42 0,22 0,-1 0,0 0,-21 0,21 0,-21 0,21 0,0 0,-21 0,22 0,-22 0,21 0,0 0,-21 0,21 22,-21-22,21 0,0 0,1 0,-1 21,0-21,0 0,-21 0,21 0,0 0,22 0,-43 0,21 0,-21 0,21 0,0 0,0 0,1 0,-1 0,21 0,-42 0,21 0,22 0,-43 0,21 0,0 0,0 0,0 0,-21 0,43 0,-43 0,21 0,-21 0,21 0,0 0,0 0,-21 0,43 0,-43 0,42 0,-21 0,-21 0,42 0,-42 0,22 0,-22 0,21 0,0 0,-21 0,21 0,0 0,0 0,1 0,-22 0,42 0,-42 0,21 0,-21 0,42 0,-20 0,-1 0,0 0,0 0,0 0,-21 0,21 0,-21 0,22 0,-1 0,0 0,0 0,0 0,-21 0,21 0,1 0,-1 0,0 0,0 0,-21 0,21 0,43 0,-64 0,21 0,0 0,-21 0,21 0,0 0,1 0,-22 0,21 0,0 0,-21 0,21 0,0 0,0 0,22 0,-43 0,21 0,-21 0,42 0,-42 0,21 0,-21 0,43 0,-43 0,21 0,-21 0,21 0,0 0,0 0,-21 0,43 0,-43 0,21 0,0 0,0 0,0 0,43 0,-43 0,0 0,0 0,22 0,-43 0,21 0,0 0,21 0,-42 0,22 0,-1 0,0 0,21 0,-42 0,21 0,1 0,-1 0,0 0,21 0,-21 0,1 0,-22 0,21 0,0 0,-21 0,21 0,-21 0,21 0,0 0,-21 0,22 0,-1 0,0 0,21 0,1 0,-43 0,42 0,-21 0,-21 0,42 0,-42 0,22 0,-22 0,21 0,0 0,-21 0,21 0,21 0,-42 0,43 0,-43 0,21 0,21 0,-21 0,1 0,-1 0,0 0,0 0,0 0,-21 0,43 0,-43 0,21 0,0 0,0 0,0 0,0 0,1 0,-22 0,21 0,0 0,-21 0,21 0,0 0,0 0,22 0,-22 0,0 0,-21 0,21 0,0 0,1 0,-1 0,0 0,0 0,0 0,0 0,-21 0,22 0,20 0,-42 0,42 0,-42 0,21 0,-21 0,22 0,-1 0,-21 0,21 0,-21 0,42 0,-21 0,-21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1A83C-8A4A-4AFB-AD29-358CF5CE90A1}" type="datetimeFigureOut">
              <a:rPr lang="en-ZW" smtClean="0"/>
              <a:t>4/23/2013</a:t>
            </a:fld>
            <a:endParaRPr lang="en-ZW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W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81CB7-2487-48A2-9311-05EA6A3B8A83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54826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81CB7-2487-48A2-9311-05EA6A3B8A83}" type="slidenum">
              <a:rPr lang="en-ZW" smtClean="0"/>
              <a:t>1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27408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Main Attraction Of The Park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81CB7-2487-48A2-9311-05EA6A3B8A83}" type="slidenum">
              <a:rPr lang="en-ZW" smtClean="0"/>
              <a:t>3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794735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81CB7-2487-48A2-9311-05EA6A3B8A83}" type="slidenum">
              <a:rPr lang="en-ZW" smtClean="0"/>
              <a:t>10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510488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ZA" dirty="0" smtClean="0"/>
              <a:t>Brand Encompasses all the elements of the BIH.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5926BF4-F853-4C4B-B1D7-8880374E6526}" type="slidenum">
              <a:rPr lang="en-US" sz="1200" smtClean="0">
                <a:latin typeface="Calibri" pitchFamily="34" charset="0"/>
              </a:rPr>
              <a:pPr eaLnBrk="1" hangingPunct="1"/>
              <a:t>11</a:t>
            </a:fld>
            <a:endParaRPr lang="en-US" sz="1200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Barclays Sans" pitchFamily="34" charset="0"/>
                <a:ea typeface="MS PGothic" pitchFamily="34" charset="-128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Barclays Sans" pitchFamily="34" charset="0"/>
                <a:ea typeface="MS PGothic" pitchFamily="34" charset="-128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Barclays Sans" pitchFamily="34" charset="0"/>
                <a:ea typeface="MS PGothic" pitchFamily="34" charset="-128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Barclays Sans" pitchFamily="34" charset="0"/>
                <a:ea typeface="MS PGothic" pitchFamily="34" charset="-128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Barclays Sans" pitchFamily="34" charset="0"/>
                <a:ea typeface="MS PGothic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rclays Sans" pitchFamily="34" charset="0"/>
                <a:ea typeface="MS PGothic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rclays Sans" pitchFamily="34" charset="0"/>
                <a:ea typeface="MS PGothic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rclays Sans" pitchFamily="34" charset="0"/>
                <a:ea typeface="MS PGothic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rclays Sans" pitchFamily="34" charset="0"/>
                <a:ea typeface="MS PGothic" pitchFamily="34" charset="-128"/>
              </a:defRPr>
            </a:lvl9pPr>
          </a:lstStyle>
          <a:p>
            <a:fld id="{BE97DB8B-DB2A-4C52-91B8-0B5307276858}" type="slidenum">
              <a:rPr lang="en-US" sz="1200" smtClean="0">
                <a:latin typeface="Arial" pitchFamily="34" charset="0"/>
              </a:rPr>
              <a:pPr/>
              <a:t>18</a:t>
            </a:fld>
            <a:endParaRPr lang="en-US" sz="1200" smtClean="0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E70E-F99C-42D6-9B8D-A26E826C08CA}" type="datetime1">
              <a:rPr lang="en-ZW" smtClean="0"/>
              <a:t>4/23/2013</a:t>
            </a:fld>
            <a:endParaRPr lang="en-Z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W" dirty="0" smtClean="0"/>
              <a:t>Confidential</a:t>
            </a:r>
            <a:endParaRPr lang="en-Z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CC72-CD41-4258-91FB-A20FEA49DE23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965092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255D-7937-4C58-9E06-91092390A3B6}" type="datetime1">
              <a:rPr lang="en-ZW" smtClean="0"/>
              <a:t>4/23/2013</a:t>
            </a:fld>
            <a:endParaRPr lang="en-Z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W" dirty="0" smtClean="0"/>
              <a:t>Confidential</a:t>
            </a:r>
            <a:endParaRPr lang="en-Z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CC72-CD41-4258-91FB-A20FEA49DE23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72365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BF68-A5F5-424B-A013-528A4A1E0573}" type="datetime1">
              <a:rPr lang="en-ZW" smtClean="0"/>
              <a:t>4/23/2013</a:t>
            </a:fld>
            <a:endParaRPr lang="en-Z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W" dirty="0" smtClean="0"/>
              <a:t>Confidential</a:t>
            </a:r>
            <a:endParaRPr lang="en-Z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CC72-CD41-4258-91FB-A20FEA49DE23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599219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669" y="0"/>
            <a:ext cx="7346680" cy="82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58" y="214243"/>
            <a:ext cx="1384270" cy="39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3496"/>
            <a:ext cx="9147349" cy="13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4701" y="1600200"/>
            <a:ext cx="7739063" cy="1143000"/>
          </a:xfrm>
          <a:ln w="9525">
            <a:solidFill>
              <a:schemeClr val="accent1"/>
            </a:solidFill>
          </a:ln>
        </p:spPr>
        <p:txBody>
          <a:bodyPr lIns="63492" tIns="26985" rIns="63492" bIns="26985"/>
          <a:lstStyle>
            <a:lvl1pPr algn="ctr"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5352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18E5-9A1B-4B16-A429-DA23EB94DC8F}" type="datetime1">
              <a:rPr lang="en-ZW" smtClean="0"/>
              <a:t>4/23/2013</a:t>
            </a:fld>
            <a:endParaRPr lang="en-Z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W" dirty="0" smtClean="0"/>
              <a:t>Confidential</a:t>
            </a:r>
            <a:endParaRPr lang="en-Z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CC72-CD41-4258-91FB-A20FEA49DE23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55538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F276-117B-41C8-B035-3B0D7B77F9B8}" type="datetime1">
              <a:rPr lang="en-ZW" smtClean="0"/>
              <a:t>4/23/2013</a:t>
            </a:fld>
            <a:endParaRPr lang="en-Z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W" dirty="0" smtClean="0"/>
              <a:t>Confidential</a:t>
            </a:r>
            <a:endParaRPr lang="en-Z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CC72-CD41-4258-91FB-A20FEA49DE23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412598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DE1B-753C-4B8D-BE24-4901BC012B65}" type="datetime1">
              <a:rPr lang="en-ZW" smtClean="0"/>
              <a:t>4/23/2013</a:t>
            </a:fld>
            <a:endParaRPr lang="en-ZW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W" dirty="0" smtClean="0"/>
              <a:t>Confidential</a:t>
            </a:r>
            <a:endParaRPr lang="en-ZW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CC72-CD41-4258-91FB-A20FEA49DE23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865822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0803-40ED-465C-A0EB-3C6C202139F6}" type="datetime1">
              <a:rPr lang="en-ZW" smtClean="0"/>
              <a:t>4/23/2013</a:t>
            </a:fld>
            <a:endParaRPr lang="en-ZW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W" dirty="0" smtClean="0"/>
              <a:t>Confidential</a:t>
            </a:r>
            <a:endParaRPr lang="en-ZW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CC72-CD41-4258-91FB-A20FEA49DE23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76215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08AF-3B08-4064-8D57-212F968A35F3}" type="datetime1">
              <a:rPr lang="en-ZW" smtClean="0"/>
              <a:t>4/23/2013</a:t>
            </a:fld>
            <a:endParaRPr lang="en-Z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W" dirty="0" smtClean="0"/>
              <a:t>Confidential</a:t>
            </a:r>
            <a:endParaRPr lang="en-Z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CC72-CD41-4258-91FB-A20FEA49DE23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82666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9EB2-6907-4500-A695-44B0631283BE}" type="datetime1">
              <a:rPr lang="en-ZW" smtClean="0"/>
              <a:t>4/23/2013</a:t>
            </a:fld>
            <a:endParaRPr lang="en-ZW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W" dirty="0" smtClean="0"/>
              <a:t>Confidential</a:t>
            </a:r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CC72-CD41-4258-91FB-A20FEA49DE23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4937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16DF-8D83-440F-91F2-F742162A75E8}" type="datetime1">
              <a:rPr lang="en-ZW" smtClean="0"/>
              <a:t>4/23/2013</a:t>
            </a:fld>
            <a:endParaRPr lang="en-ZW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W" dirty="0" smtClean="0"/>
              <a:t>Confidential</a:t>
            </a:r>
            <a:endParaRPr lang="en-ZW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CC72-CD41-4258-91FB-A20FEA49DE23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921578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W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3297-5EFA-4E6B-BC11-8186240C3912}" type="datetime1">
              <a:rPr lang="en-ZW" smtClean="0"/>
              <a:t>4/23/2013</a:t>
            </a:fld>
            <a:endParaRPr lang="en-ZW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W" dirty="0" smtClean="0"/>
              <a:t>Confidential</a:t>
            </a:r>
            <a:endParaRPr lang="en-ZW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CC72-CD41-4258-91FB-A20FEA49DE23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536806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0103F-D46B-4234-A6F5-D5C5CF32E6A7}" type="datetime1">
              <a:rPr lang="en-ZW" smtClean="0"/>
              <a:t>4/23/2013</a:t>
            </a:fld>
            <a:endParaRPr lang="en-Z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W" dirty="0" smtClean="0"/>
              <a:t>Confidential</a:t>
            </a:r>
            <a:endParaRPr lang="en-Z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CCC72-CD41-4258-91FB-A20FEA49DE23}" type="slidenum">
              <a:rPr lang="en-ZW" smtClean="0"/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70232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bih.co.b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hyperlink" Target="http://www.bih.co.bw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121107_BIH%20Animation%20Final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customXml" Target="../ink/ink4.xml"/><Relationship Id="rId18" Type="http://schemas.openxmlformats.org/officeDocument/2006/relationships/image" Target="../media/image15.emf"/><Relationship Id="rId26" Type="http://schemas.openxmlformats.org/officeDocument/2006/relationships/customXml" Target="../ink/ink10.xml"/><Relationship Id="rId3" Type="http://schemas.openxmlformats.org/officeDocument/2006/relationships/image" Target="../media/image10.tmp"/><Relationship Id="rId21" Type="http://schemas.openxmlformats.org/officeDocument/2006/relationships/image" Target="../media/image16.emf"/><Relationship Id="rId7" Type="http://schemas.openxmlformats.org/officeDocument/2006/relationships/image" Target="../media/image10.emf"/><Relationship Id="rId12" Type="http://schemas.openxmlformats.org/officeDocument/2006/relationships/image" Target="../media/image11.png"/><Relationship Id="rId17" Type="http://schemas.openxmlformats.org/officeDocument/2006/relationships/customXml" Target="../ink/ink6.xml"/><Relationship Id="rId25" Type="http://schemas.openxmlformats.org/officeDocument/2006/relationships/image" Target="../media/image18.emf"/><Relationship Id="rId2" Type="http://schemas.openxmlformats.org/officeDocument/2006/relationships/image" Target="../media/image9.png"/><Relationship Id="rId16" Type="http://schemas.openxmlformats.org/officeDocument/2006/relationships/image" Target="../media/image14.emf"/><Relationship Id="rId20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2.emf"/><Relationship Id="rId24" Type="http://schemas.openxmlformats.org/officeDocument/2006/relationships/customXml" Target="../ink/ink9.xml"/><Relationship Id="rId15" Type="http://schemas.openxmlformats.org/officeDocument/2006/relationships/customXml" Target="../ink/ink5.xml"/><Relationship Id="rId23" Type="http://schemas.openxmlformats.org/officeDocument/2006/relationships/image" Target="../media/image17.emf"/><Relationship Id="rId10" Type="http://schemas.openxmlformats.org/officeDocument/2006/relationships/customXml" Target="../ink/ink3.xml"/><Relationship Id="rId19" Type="http://schemas.openxmlformats.org/officeDocument/2006/relationships/image" Target="../media/image12.png"/><Relationship Id="rId4" Type="http://schemas.openxmlformats.org/officeDocument/2006/relationships/customXml" Target="../ink/ink1.xml"/><Relationship Id="rId9" Type="http://schemas.openxmlformats.org/officeDocument/2006/relationships/image" Target="../media/image11.emf"/><Relationship Id="rId14" Type="http://schemas.openxmlformats.org/officeDocument/2006/relationships/image" Target="../media/image13.emf"/><Relationship Id="rId22" Type="http://schemas.openxmlformats.org/officeDocument/2006/relationships/customXml" Target="../ink/ink8.xml"/><Relationship Id="rId27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359" y="914400"/>
            <a:ext cx="3135085" cy="1549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58" y="2823688"/>
            <a:ext cx="1034685" cy="5135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0200" y="3962400"/>
            <a:ext cx="6096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W" sz="2400" b="1" dirty="0" smtClean="0">
                <a:solidFill>
                  <a:srgbClr val="8A0000"/>
                </a:solidFill>
              </a:rPr>
              <a:t>Title: Botswana Science Park – An African Perspective </a:t>
            </a:r>
          </a:p>
          <a:p>
            <a:pPr algn="ctr"/>
            <a:endParaRPr lang="en-ZW" b="1" dirty="0" smtClean="0">
              <a:solidFill>
                <a:srgbClr val="8A0000"/>
              </a:solidFill>
            </a:endParaRPr>
          </a:p>
          <a:p>
            <a:pPr algn="ctr"/>
            <a:r>
              <a:rPr lang="en-ZW" b="1" dirty="0" smtClean="0">
                <a:solidFill>
                  <a:srgbClr val="8A0000"/>
                </a:solidFill>
              </a:rPr>
              <a:t>IASP Africa 2013, 8 – 10 April, 2013 </a:t>
            </a:r>
          </a:p>
          <a:p>
            <a:pPr algn="ctr"/>
            <a:r>
              <a:rPr lang="en-ZW" b="1" dirty="0" smtClean="0">
                <a:solidFill>
                  <a:srgbClr val="8A0000"/>
                </a:solidFill>
              </a:rPr>
              <a:t> </a:t>
            </a:r>
          </a:p>
          <a:p>
            <a:pPr algn="ctr"/>
            <a:r>
              <a:rPr lang="en-ZW" b="1" dirty="0" smtClean="0">
                <a:solidFill>
                  <a:srgbClr val="8A0000"/>
                </a:solidFill>
              </a:rPr>
              <a:t>NMU, Port Elizabeth (PE)</a:t>
            </a:r>
          </a:p>
          <a:p>
            <a:pPr algn="ctr"/>
            <a:endParaRPr lang="en-ZW" b="1" dirty="0" smtClean="0">
              <a:solidFill>
                <a:srgbClr val="8A0000"/>
              </a:solidFill>
            </a:endParaRPr>
          </a:p>
          <a:p>
            <a:pPr algn="ctr"/>
            <a:endParaRPr lang="en-ZW" b="1" dirty="0">
              <a:solidFill>
                <a:srgbClr val="8A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CC72-CD41-4258-91FB-A20FEA49DE23}" type="slidenum">
              <a:rPr lang="en-ZW" smtClean="0"/>
              <a:t>1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5958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47800" y="381000"/>
            <a:ext cx="6324600" cy="76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 sz="2800" dirty="0">
              <a:solidFill>
                <a:srgbClr val="C00000"/>
              </a:solidFill>
            </a:endParaRPr>
          </a:p>
          <a:p>
            <a:pPr algn="ctr"/>
            <a:r>
              <a:rPr lang="en-ZW" sz="2800" dirty="0" smtClean="0">
                <a:solidFill>
                  <a:srgbClr val="C00000"/>
                </a:solidFill>
              </a:rPr>
              <a:t>FOCUS SECTORS </a:t>
            </a:r>
            <a:endParaRPr lang="en-ZW" sz="2800" dirty="0">
              <a:solidFill>
                <a:srgbClr val="C00000"/>
              </a:solidFill>
            </a:endParaRPr>
          </a:p>
          <a:p>
            <a:pPr algn="ctr"/>
            <a:endParaRPr lang="en-ZW" sz="2800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53" y="6266073"/>
            <a:ext cx="1034685" cy="51352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W" smtClean="0"/>
              <a:t>Confidential</a:t>
            </a:r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CC72-CD41-4258-91FB-A20FEA49DE23}" type="slidenum">
              <a:rPr lang="en-ZW" smtClean="0"/>
              <a:t>10</a:t>
            </a:fld>
            <a:endParaRPr lang="en-ZW" dirty="0"/>
          </a:p>
        </p:txBody>
      </p:sp>
      <p:pic>
        <p:nvPicPr>
          <p:cNvPr id="8" name="Picture 1" descr="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90" y="3962400"/>
            <a:ext cx="1930695" cy="206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90" y="1600200"/>
            <a:ext cx="1905000" cy="21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 descr="3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600200"/>
            <a:ext cx="1853046" cy="21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6"/>
          <a:stretch>
            <a:fillRect/>
          </a:stretch>
        </p:blipFill>
        <p:spPr bwMode="auto">
          <a:xfrm>
            <a:off x="4762500" y="3962400"/>
            <a:ext cx="1853046" cy="206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400300" y="2407893"/>
            <a:ext cx="22479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ZW" dirty="0" smtClean="0"/>
              <a:t>Mining Technologies</a:t>
            </a:r>
          </a:p>
        </p:txBody>
      </p:sp>
      <p:sp>
        <p:nvSpPr>
          <p:cNvPr id="3" name="Isosceles Triangle 2"/>
          <p:cNvSpPr/>
          <p:nvPr/>
        </p:nvSpPr>
        <p:spPr>
          <a:xfrm rot="16200000">
            <a:off x="2190285" y="2552701"/>
            <a:ext cx="304800" cy="228600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15" name="Rectangle 14"/>
          <p:cNvSpPr/>
          <p:nvPr/>
        </p:nvSpPr>
        <p:spPr>
          <a:xfrm>
            <a:off x="2400300" y="4640529"/>
            <a:ext cx="22479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ZW" dirty="0" smtClean="0"/>
              <a:t>Bio Technologies</a:t>
            </a:r>
          </a:p>
        </p:txBody>
      </p:sp>
      <p:sp>
        <p:nvSpPr>
          <p:cNvPr id="16" name="Isosceles Triangle 15"/>
          <p:cNvSpPr/>
          <p:nvPr/>
        </p:nvSpPr>
        <p:spPr>
          <a:xfrm rot="16200000">
            <a:off x="2190285" y="4785337"/>
            <a:ext cx="304800" cy="228600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17" name="Rectangle 16"/>
          <p:cNvSpPr/>
          <p:nvPr/>
        </p:nvSpPr>
        <p:spPr>
          <a:xfrm>
            <a:off x="6757335" y="1981200"/>
            <a:ext cx="22479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ZW" dirty="0" smtClean="0"/>
              <a:t>Information &amp; Communication Technologies</a:t>
            </a:r>
          </a:p>
        </p:txBody>
      </p:sp>
      <p:sp>
        <p:nvSpPr>
          <p:cNvPr id="18" name="Isosceles Triangle 17"/>
          <p:cNvSpPr/>
          <p:nvPr/>
        </p:nvSpPr>
        <p:spPr>
          <a:xfrm rot="16200000">
            <a:off x="6547320" y="2575537"/>
            <a:ext cx="304800" cy="228600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19" name="Rectangle 18"/>
          <p:cNvSpPr/>
          <p:nvPr/>
        </p:nvSpPr>
        <p:spPr>
          <a:xfrm>
            <a:off x="6819900" y="4640529"/>
            <a:ext cx="22479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ZW" dirty="0" smtClean="0"/>
              <a:t>Clean Technologies</a:t>
            </a:r>
          </a:p>
        </p:txBody>
      </p:sp>
      <p:sp>
        <p:nvSpPr>
          <p:cNvPr id="20" name="Isosceles Triangle 19"/>
          <p:cNvSpPr/>
          <p:nvPr/>
        </p:nvSpPr>
        <p:spPr>
          <a:xfrm rot="16200000">
            <a:off x="6609885" y="4785337"/>
            <a:ext cx="304800" cy="228600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5" name="Quad Arrow 4"/>
          <p:cNvSpPr/>
          <p:nvPr/>
        </p:nvSpPr>
        <p:spPr>
          <a:xfrm rot="2640247">
            <a:off x="2480523" y="2938653"/>
            <a:ext cx="1921237" cy="1896156"/>
          </a:xfrm>
          <a:prstGeom prst="quad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22" name="Rectangle 21"/>
          <p:cNvSpPr/>
          <p:nvPr/>
        </p:nvSpPr>
        <p:spPr>
          <a:xfrm>
            <a:off x="2895600" y="3563565"/>
            <a:ext cx="1066800" cy="7155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ZW" sz="900" b="1" dirty="0" smtClean="0"/>
              <a:t>Knowledge Intensive Business Services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1034685" cy="5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73723" y="228600"/>
            <a:ext cx="7033846" cy="762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r" eaLnBrk="0" hangingPunct="0">
              <a:defRPr/>
            </a:pPr>
            <a:r>
              <a:rPr lang="en-US" sz="48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Our Value Proposition…</a:t>
            </a:r>
            <a:endParaRPr lang="en-US" sz="4400" b="1" i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2369" y="1984512"/>
            <a:ext cx="2286000" cy="2286000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 dirty="0" smtClean="0">
              <a:solidFill>
                <a:srgbClr val="C00000"/>
              </a:solidFill>
            </a:endParaRPr>
          </a:p>
          <a:p>
            <a:endParaRPr lang="en-ZW" dirty="0" smtClean="0">
              <a:solidFill>
                <a:srgbClr val="C00000"/>
              </a:solidFill>
            </a:endParaRPr>
          </a:p>
          <a:p>
            <a:endParaRPr lang="en-ZW" dirty="0">
              <a:solidFill>
                <a:srgbClr val="C00000"/>
              </a:solidFill>
            </a:endParaRPr>
          </a:p>
          <a:p>
            <a:endParaRPr lang="en-ZW" dirty="0" smtClean="0">
              <a:solidFill>
                <a:srgbClr val="C00000"/>
              </a:solidFill>
            </a:endParaRPr>
          </a:p>
          <a:p>
            <a:r>
              <a:rPr lang="en-ZW" sz="2000" b="1" dirty="0" smtClean="0">
                <a:solidFill>
                  <a:schemeClr val="bg1"/>
                </a:solidFill>
              </a:rPr>
              <a:t>Real Estate Services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ZW" sz="1800" dirty="0" smtClean="0">
                <a:solidFill>
                  <a:schemeClr val="bg1"/>
                </a:solidFill>
              </a:rPr>
              <a:t>Land for lease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ZW" sz="1800" dirty="0" smtClean="0">
                <a:solidFill>
                  <a:schemeClr val="bg1"/>
                </a:solidFill>
              </a:rPr>
              <a:t>Competitive Rental in Icon Building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ZW" sz="1800" dirty="0" smtClean="0">
                <a:solidFill>
                  <a:schemeClr val="bg1"/>
                </a:solidFill>
              </a:rPr>
              <a:t>Business Support Services</a:t>
            </a:r>
          </a:p>
          <a:p>
            <a:pPr marL="342900" indent="-342900">
              <a:buFont typeface="Arial" pitchFamily="34" charset="0"/>
              <a:buChar char="•"/>
            </a:pPr>
            <a:endParaRPr lang="en-ZW" sz="1800" dirty="0" smtClean="0">
              <a:solidFill>
                <a:srgbClr val="C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ZW" sz="1800" dirty="0" smtClean="0">
              <a:solidFill>
                <a:srgbClr val="C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ZW" dirty="0" smtClean="0">
              <a:solidFill>
                <a:srgbClr val="C00000"/>
              </a:solidFill>
            </a:endParaRPr>
          </a:p>
          <a:p>
            <a:pPr algn="ctr"/>
            <a:endParaRPr lang="en-ZW" dirty="0" smtClean="0">
              <a:solidFill>
                <a:srgbClr val="C00000"/>
              </a:solidFill>
            </a:endParaRPr>
          </a:p>
          <a:p>
            <a:pPr algn="ctr"/>
            <a:endParaRPr lang="en-ZW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05908" y="1984512"/>
            <a:ext cx="2286000" cy="22860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W" sz="2000" b="1" dirty="0">
                <a:solidFill>
                  <a:schemeClr val="bg1"/>
                </a:solidFill>
              </a:rPr>
              <a:t>Technology Incubation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ZW" sz="1600" dirty="0" smtClean="0">
                <a:solidFill>
                  <a:schemeClr val="bg1"/>
                </a:solidFill>
              </a:rPr>
              <a:t>Plug and Play office Space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ZW" sz="1600" dirty="0" smtClean="0">
                <a:solidFill>
                  <a:schemeClr val="bg1"/>
                </a:solidFill>
              </a:rPr>
              <a:t>Business Mentoring and Coaching</a:t>
            </a:r>
          </a:p>
          <a:p>
            <a:pPr algn="ctr"/>
            <a:endParaRPr lang="en-ZW" sz="20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52800" y="4422912"/>
            <a:ext cx="2286000" cy="2286000"/>
          </a:xfrm>
          <a:prstGeom prst="rect">
            <a:avLst/>
          </a:prstGeom>
          <a:solidFill>
            <a:srgbClr val="C00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ZW" sz="2000" b="1" dirty="0">
                <a:solidFill>
                  <a:schemeClr val="bg1"/>
                </a:solidFill>
              </a:rPr>
              <a:t>Strategic/</a:t>
            </a:r>
          </a:p>
          <a:p>
            <a:r>
              <a:rPr lang="en-ZW" sz="2000" b="1" dirty="0">
                <a:solidFill>
                  <a:schemeClr val="bg1"/>
                </a:solidFill>
              </a:rPr>
              <a:t>Collaboration Partnerships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ZW" dirty="0" smtClean="0">
                <a:solidFill>
                  <a:schemeClr val="bg1"/>
                </a:solidFill>
              </a:rPr>
              <a:t>COHRED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ZW" dirty="0" smtClean="0">
                <a:solidFill>
                  <a:schemeClr val="bg1"/>
                </a:solidFill>
              </a:rPr>
              <a:t>Microsoft</a:t>
            </a:r>
          </a:p>
          <a:p>
            <a:pPr algn="ctr"/>
            <a:endParaRPr lang="en-ZW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ZW" dirty="0" smtClean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00" y="4393884"/>
            <a:ext cx="2286000" cy="2286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W" sz="2000" b="1" dirty="0" smtClean="0">
                <a:solidFill>
                  <a:schemeClr val="bg1"/>
                </a:solidFill>
              </a:rPr>
              <a:t>Incentives Registration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ZW" sz="2000" b="1" dirty="0" smtClean="0">
                <a:solidFill>
                  <a:schemeClr val="bg1"/>
                </a:solidFill>
              </a:rPr>
              <a:t>15% Corp  Tax </a:t>
            </a:r>
            <a:endParaRPr lang="en-ZW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0137" y="1295401"/>
            <a:ext cx="7315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ZW" i="1" dirty="0" smtClean="0"/>
              <a:t>Scope is  ICT, Mining, Energy/Environment, &amp; Bio-Tech </a:t>
            </a:r>
            <a:endParaRPr lang="en-ZW" i="1" dirty="0"/>
          </a:p>
        </p:txBody>
      </p:sp>
      <p:sp>
        <p:nvSpPr>
          <p:cNvPr id="10" name="Rectangle 9"/>
          <p:cNvSpPr/>
          <p:nvPr/>
        </p:nvSpPr>
        <p:spPr>
          <a:xfrm>
            <a:off x="6092650" y="1984512"/>
            <a:ext cx="2286000" cy="2286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W" sz="2000" b="1" dirty="0">
                <a:solidFill>
                  <a:schemeClr val="bg1"/>
                </a:solidFill>
              </a:rPr>
              <a:t>Innovation Fund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ZW" sz="2000" dirty="0" smtClean="0">
                <a:solidFill>
                  <a:schemeClr val="bg1"/>
                </a:solidFill>
              </a:rPr>
              <a:t>Seed Funding</a:t>
            </a:r>
          </a:p>
          <a:p>
            <a:pPr algn="ctr"/>
            <a:endParaRPr lang="en-ZW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825" y="4430124"/>
            <a:ext cx="2286000" cy="2286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W" sz="2000" b="1" dirty="0">
                <a:solidFill>
                  <a:schemeClr val="bg1"/>
                </a:solidFill>
              </a:rPr>
              <a:t>Research/Intellectual Property (IP) Services</a:t>
            </a:r>
          </a:p>
          <a:p>
            <a:pPr marL="285750" indent="-285750">
              <a:buFontTx/>
              <a:buChar char="-"/>
            </a:pPr>
            <a:r>
              <a:rPr lang="en-ZW" sz="1400" dirty="0" smtClean="0">
                <a:solidFill>
                  <a:schemeClr val="bg1"/>
                </a:solidFill>
              </a:rPr>
              <a:t>Facilitate  for Researchers and entrepreneurs</a:t>
            </a:r>
          </a:p>
          <a:p>
            <a:pPr marL="285750" indent="-285750">
              <a:buFontTx/>
              <a:buChar char="-"/>
            </a:pPr>
            <a:endParaRPr lang="en-ZW" sz="1400" dirty="0">
              <a:solidFill>
                <a:schemeClr val="bg1"/>
              </a:solidFill>
            </a:endParaRPr>
          </a:p>
          <a:p>
            <a:pPr algn="ctr"/>
            <a:endParaRPr lang="en-ZW" sz="20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1034685" cy="5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3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53" y="6266073"/>
            <a:ext cx="1034685" cy="51352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W" dirty="0" smtClean="0"/>
              <a:t>Confidential</a:t>
            </a:r>
            <a:endParaRPr lang="en-Z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CC72-CD41-4258-91FB-A20FEA49DE23}" type="slidenum">
              <a:rPr lang="en-ZW" smtClean="0"/>
              <a:t>12</a:t>
            </a:fld>
            <a:endParaRPr lang="en-ZW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674584681"/>
              </p:ext>
            </p:extLst>
          </p:nvPr>
        </p:nvGraphicFramePr>
        <p:xfrm>
          <a:off x="323528" y="123529"/>
          <a:ext cx="8474694" cy="6048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 Box 6"/>
          <p:cNvSpPr txBox="1"/>
          <p:nvPr/>
        </p:nvSpPr>
        <p:spPr>
          <a:xfrm>
            <a:off x="540676" y="5765988"/>
            <a:ext cx="8064896" cy="257175"/>
          </a:xfrm>
          <a:prstGeom prst="rect">
            <a:avLst/>
          </a:prstGeom>
          <a:solidFill>
            <a:srgbClr val="C00000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ZA" sz="1100" b="1" dirty="0">
                <a:solidFill>
                  <a:schemeClr val="bg1"/>
                </a:solidFill>
                <a:effectLst/>
                <a:ea typeface="Calibri"/>
                <a:cs typeface="Times New Roman"/>
              </a:rPr>
              <a:t>Focus Sectors: ICT, Bio-Tech, Clean-Tech, and Mining Technologies</a:t>
            </a:r>
            <a:endParaRPr lang="en-ZA" sz="1100" dirty="0">
              <a:solidFill>
                <a:schemeClr val="bg1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1" name="Text Box 5"/>
          <p:cNvSpPr txBox="1"/>
          <p:nvPr/>
        </p:nvSpPr>
        <p:spPr>
          <a:xfrm>
            <a:off x="526162" y="5467759"/>
            <a:ext cx="8064896" cy="228941"/>
          </a:xfrm>
          <a:prstGeom prst="rect">
            <a:avLst/>
          </a:prstGeom>
          <a:solidFill>
            <a:srgbClr val="C00000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ZA" sz="1100" b="1" dirty="0">
                <a:solidFill>
                  <a:schemeClr val="bg1"/>
                </a:solidFill>
                <a:effectLst/>
                <a:ea typeface="Calibri"/>
                <a:cs typeface="Times New Roman"/>
              </a:rPr>
              <a:t>Triple Helix Approach: Researchers, Industry, and Government</a:t>
            </a:r>
            <a:endParaRPr lang="en-ZA" sz="1100" dirty="0">
              <a:solidFill>
                <a:schemeClr val="bg1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2" name="Up Arrow 11"/>
          <p:cNvSpPr/>
          <p:nvPr/>
        </p:nvSpPr>
        <p:spPr bwMode="auto">
          <a:xfrm>
            <a:off x="1115616" y="5020073"/>
            <a:ext cx="144016" cy="447686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80" charset="0"/>
            </a:endParaRPr>
          </a:p>
        </p:txBody>
      </p:sp>
      <p:sp>
        <p:nvSpPr>
          <p:cNvPr id="13" name="Up Arrow 12"/>
          <p:cNvSpPr/>
          <p:nvPr/>
        </p:nvSpPr>
        <p:spPr bwMode="auto">
          <a:xfrm>
            <a:off x="3563888" y="5020073"/>
            <a:ext cx="144016" cy="447686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80" charset="0"/>
            </a:endParaRPr>
          </a:p>
        </p:txBody>
      </p:sp>
      <p:sp>
        <p:nvSpPr>
          <p:cNvPr id="15" name="Up Arrow 14"/>
          <p:cNvSpPr/>
          <p:nvPr/>
        </p:nvSpPr>
        <p:spPr bwMode="auto">
          <a:xfrm>
            <a:off x="5580112" y="5008487"/>
            <a:ext cx="144016" cy="447686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80" charset="0"/>
            </a:endParaRPr>
          </a:p>
        </p:txBody>
      </p:sp>
      <p:sp>
        <p:nvSpPr>
          <p:cNvPr id="16" name="Up Arrow 15"/>
          <p:cNvSpPr/>
          <p:nvPr/>
        </p:nvSpPr>
        <p:spPr bwMode="auto">
          <a:xfrm>
            <a:off x="7884368" y="4995102"/>
            <a:ext cx="144016" cy="447686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8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304800"/>
            <a:ext cx="613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 smtClean="0"/>
              <a:t>BIH Innovation Framework / Guiding Pillars </a:t>
            </a:r>
            <a:endParaRPr lang="en-ZA" sz="24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1034685" cy="5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2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53" y="6266073"/>
            <a:ext cx="1034685" cy="51352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W" dirty="0" smtClean="0"/>
              <a:t>Confidential</a:t>
            </a:r>
            <a:endParaRPr lang="en-Z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CC72-CD41-4258-91FB-A20FEA49DE23}" type="slidenum">
              <a:rPr lang="en-ZW" smtClean="0"/>
              <a:t>13</a:t>
            </a:fld>
            <a:endParaRPr lang="en-ZW" dirty="0"/>
          </a:p>
        </p:txBody>
      </p: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3534745297"/>
              </p:ext>
            </p:extLst>
          </p:nvPr>
        </p:nvGraphicFramePr>
        <p:xfrm>
          <a:off x="937320" y="1217712"/>
          <a:ext cx="8435280" cy="525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02623" y="108363"/>
            <a:ext cx="2236111" cy="1064426"/>
            <a:chOff x="2223203" y="1093534"/>
            <a:chExt cx="2236111" cy="1064426"/>
          </a:xfrm>
          <a:scene3d>
            <a:camera prst="orthographicFront"/>
            <a:lightRig rig="chilly" dir="t"/>
          </a:scene3d>
        </p:grpSpPr>
        <p:sp>
          <p:nvSpPr>
            <p:cNvPr id="8" name="Rectangle 7"/>
            <p:cNvSpPr/>
            <p:nvPr/>
          </p:nvSpPr>
          <p:spPr>
            <a:xfrm>
              <a:off x="2223203" y="1093534"/>
              <a:ext cx="2210381" cy="1064426"/>
            </a:xfrm>
            <a:prstGeom prst="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2248933" y="1093534"/>
              <a:ext cx="2210381" cy="10644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117916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800" kern="1200" dirty="0">
                  <a:solidFill>
                    <a:schemeClr val="tx1"/>
                  </a:solidFill>
                </a:rPr>
                <a:t> </a:t>
              </a:r>
              <a:r>
                <a:rPr lang="en-ZA" sz="2400" b="1" kern="1200" dirty="0" smtClean="0">
                  <a:solidFill>
                    <a:schemeClr val="tx1"/>
                  </a:solidFill>
                </a:rPr>
                <a:t>Cluster Development</a:t>
              </a:r>
              <a:endParaRPr lang="en-ZA" sz="24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60935" y="3690015"/>
            <a:ext cx="8144395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Products and Services delivery  with socio economic benefits </a:t>
            </a:r>
            <a:r>
              <a:rPr lang="en-US" sz="2000" b="1" dirty="0" smtClean="0"/>
              <a:t>benefits</a:t>
            </a:r>
            <a:endParaRPr lang="en-GB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45695" y="2209800"/>
            <a:ext cx="8144395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The outcomes being……….</a:t>
            </a:r>
            <a:r>
              <a:rPr lang="en-US" sz="2000" b="1" dirty="0" smtClean="0"/>
              <a:t>benefits</a:t>
            </a:r>
            <a:endParaRPr lang="en-GB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5181600"/>
            <a:ext cx="8144395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Which are measurable through specific metrics unique to our STP model. Benefits</a:t>
            </a:r>
            <a:endParaRPr lang="en-GB" sz="2000" b="1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514600" y="228600"/>
            <a:ext cx="6248400" cy="9144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solidFill>
                  <a:srgbClr val="1CCC04"/>
                </a:solidFill>
                <a:latin typeface="Berlin Sans FB" pitchFamily="34" charset="0"/>
                <a:ea typeface="+mj-ea"/>
                <a:cs typeface="+mj-cs"/>
              </a:rPr>
              <a:t>Innovation is the central issue in economic prosperity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b="1" dirty="0">
                <a:latin typeface="Bradley Hand ITC" pitchFamily="66" charset="0"/>
                <a:ea typeface="+mj-ea"/>
                <a:cs typeface="+mj-cs"/>
              </a:rPr>
              <a:t>Professor Michael Porter, Harvard Business School.</a:t>
            </a:r>
            <a:endParaRPr lang="en-US" sz="1800" b="1" dirty="0">
              <a:latin typeface="Bradley Hand ITC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3885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353" y="5433536"/>
            <a:ext cx="8687047" cy="73866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txBody>
          <a:bodyPr wrap="square">
            <a:spAutoFit/>
          </a:bodyPr>
          <a:lstStyle/>
          <a:p>
            <a:pPr lvl="0"/>
            <a:r>
              <a:rPr lang="en-ZW" sz="1400" dirty="0"/>
              <a:t>The BIH </a:t>
            </a:r>
            <a:r>
              <a:rPr lang="en-ZW" sz="1400" dirty="0" smtClean="0"/>
              <a:t>will launch a technology business </a:t>
            </a:r>
            <a:r>
              <a:rPr lang="en-ZW" sz="1400" dirty="0"/>
              <a:t>incubator </a:t>
            </a:r>
            <a:r>
              <a:rPr lang="en-ZW" sz="1400" dirty="0" smtClean="0"/>
              <a:t>programme (First Steps Venture Centre) during first half of 2013 that aims of identifying </a:t>
            </a:r>
            <a:r>
              <a:rPr lang="en-ZW" sz="1400" dirty="0"/>
              <a:t>the most promising </a:t>
            </a:r>
            <a:r>
              <a:rPr lang="en-ZW" sz="1400" dirty="0" smtClean="0"/>
              <a:t>technology oriented </a:t>
            </a:r>
            <a:r>
              <a:rPr lang="en-ZW" sz="1400" dirty="0"/>
              <a:t>entrepreneurs </a:t>
            </a:r>
            <a:r>
              <a:rPr lang="en-ZW" sz="1400" dirty="0" smtClean="0"/>
              <a:t>and </a:t>
            </a:r>
            <a:r>
              <a:rPr lang="en-ZW" sz="1400" dirty="0"/>
              <a:t>giving </a:t>
            </a:r>
            <a:r>
              <a:rPr lang="en-ZW" sz="1400" dirty="0" smtClean="0"/>
              <a:t>them targeted  support </a:t>
            </a:r>
            <a:r>
              <a:rPr lang="en-ZW" sz="1400" dirty="0"/>
              <a:t>to grow their </a:t>
            </a:r>
            <a:r>
              <a:rPr lang="en-ZW" sz="1400" dirty="0" smtClean="0"/>
              <a:t>business. </a:t>
            </a:r>
            <a:endParaRPr lang="en-ZW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53" y="6266073"/>
            <a:ext cx="1034685" cy="51352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W" dirty="0" smtClean="0"/>
              <a:t>Confidential</a:t>
            </a:r>
            <a:endParaRPr lang="en-Z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CC72-CD41-4258-91FB-A20FEA49DE23}" type="slidenum">
              <a:rPr lang="en-ZW" smtClean="0"/>
              <a:t>14</a:t>
            </a:fld>
            <a:endParaRPr lang="en-ZW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6" t="29403" r="70170" b="28625"/>
          <a:stretch/>
        </p:blipFill>
        <p:spPr bwMode="auto">
          <a:xfrm>
            <a:off x="253141" y="228600"/>
            <a:ext cx="1599194" cy="146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362200" y="533400"/>
            <a:ext cx="670560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KEY STRATEGIC INTENT</a:t>
            </a:r>
          </a:p>
          <a:p>
            <a:pPr marL="0" indent="0">
              <a:buNone/>
            </a:pPr>
            <a:endParaRPr lang="en-US" sz="4000" b="1" dirty="0" smtClean="0">
              <a:solidFill>
                <a:srgbClr val="FF0000"/>
              </a:solidFill>
            </a:endParaRPr>
          </a:p>
          <a:p>
            <a:pPr lvl="1"/>
            <a:r>
              <a:rPr lang="en-US" sz="1800" dirty="0" smtClean="0"/>
              <a:t>A </a:t>
            </a:r>
            <a:r>
              <a:rPr lang="en-US" sz="1800" dirty="0"/>
              <a:t>platform for commercialization of technology</a:t>
            </a:r>
            <a:endParaRPr lang="en-GB" sz="1800" dirty="0"/>
          </a:p>
          <a:p>
            <a:pPr lvl="1"/>
            <a:r>
              <a:rPr lang="en-US" sz="1800" dirty="0"/>
              <a:t>To close </a:t>
            </a:r>
            <a:r>
              <a:rPr lang="en-US" sz="1800" dirty="0" smtClean="0"/>
              <a:t>the technology  </a:t>
            </a:r>
            <a:r>
              <a:rPr lang="en-US" sz="1800" dirty="0"/>
              <a:t>innovation gap</a:t>
            </a:r>
            <a:endParaRPr lang="en-GB" sz="1800" dirty="0"/>
          </a:p>
          <a:p>
            <a:pPr lvl="1"/>
            <a:r>
              <a:rPr lang="en-US" sz="1800" dirty="0"/>
              <a:t>To expose local technology businesses to international markets and </a:t>
            </a:r>
            <a:r>
              <a:rPr lang="en-US" sz="1800" dirty="0" smtClean="0"/>
              <a:t>network</a:t>
            </a:r>
          </a:p>
          <a:p>
            <a:pPr lvl="1"/>
            <a:r>
              <a:rPr lang="en-US" sz="1800" dirty="0" smtClean="0"/>
              <a:t>In build tenant </a:t>
            </a:r>
            <a:r>
              <a:rPr lang="en-US" sz="1800" dirty="0"/>
              <a:t>cost recovery </a:t>
            </a:r>
            <a:r>
              <a:rPr lang="en-US" sz="1800" dirty="0" smtClean="0"/>
              <a:t>model</a:t>
            </a:r>
            <a:endParaRPr lang="en-GB" sz="1800" dirty="0"/>
          </a:p>
          <a:p>
            <a:pPr lvl="1"/>
            <a:r>
              <a:rPr lang="en-US" sz="1800" dirty="0"/>
              <a:t>Target technology transfer companies which can provide services commonly referred to as low hanging fruits to targeted programmes such as EDD and Poverty Alleviation </a:t>
            </a:r>
            <a:endParaRPr lang="en-US" sz="18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2590800" cy="347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7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53" y="6266073"/>
            <a:ext cx="1034685" cy="51352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W" dirty="0" smtClean="0"/>
              <a:t>Confidential</a:t>
            </a:r>
            <a:endParaRPr lang="en-Z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CC72-CD41-4258-91FB-A20FEA49DE23}" type="slidenum">
              <a:rPr lang="en-ZW" smtClean="0"/>
              <a:t>15</a:t>
            </a:fld>
            <a:endParaRPr lang="en-ZW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1143000"/>
          </a:xfrm>
        </p:spPr>
        <p:txBody>
          <a:bodyPr/>
          <a:lstStyle/>
          <a:p>
            <a:r>
              <a:rPr lang="en-US" u="sng" dirty="0" smtClean="0"/>
              <a:t>FSVC Services</a:t>
            </a:r>
            <a:endParaRPr lang="en-GB" u="sng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" t="35310" r="57858" b="20000"/>
          <a:stretch/>
        </p:blipFill>
        <p:spPr bwMode="auto">
          <a:xfrm>
            <a:off x="24595" y="2492896"/>
            <a:ext cx="9083909" cy="341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43608" y="4743146"/>
            <a:ext cx="1152128" cy="324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2195736" y="2492896"/>
            <a:ext cx="4608512" cy="2160240"/>
          </a:xfrm>
          <a:prstGeom prst="rect">
            <a:avLst/>
          </a:prstGeom>
          <a:solidFill>
            <a:srgbClr val="FFFF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6" t="29403" r="70170" b="28625"/>
          <a:stretch/>
        </p:blipFill>
        <p:spPr bwMode="auto">
          <a:xfrm>
            <a:off x="253141" y="228600"/>
            <a:ext cx="1599194" cy="146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0" y="6019800"/>
            <a:ext cx="3728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World Bank Incubation report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05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53" y="6266073"/>
            <a:ext cx="1034685" cy="51352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W" dirty="0" smtClean="0"/>
              <a:t>Confidential</a:t>
            </a:r>
            <a:endParaRPr lang="en-Z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CC72-CD41-4258-91FB-A20FEA49DE23}" type="slidenum">
              <a:rPr lang="en-ZW" smtClean="0"/>
              <a:t>16</a:t>
            </a:fld>
            <a:endParaRPr lang="en-ZW" dirty="0"/>
          </a:p>
        </p:txBody>
      </p:sp>
      <p:pic>
        <p:nvPicPr>
          <p:cNvPr id="15" name="Picture 4" descr="http://exploringafrica.matrix.msu.edu/images/0306sv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16050"/>
            <a:ext cx="762000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4"/>
          <p:cNvSpPr txBox="1"/>
          <p:nvPr/>
        </p:nvSpPr>
        <p:spPr>
          <a:xfrm>
            <a:off x="1447800" y="1219200"/>
            <a:ext cx="7620000" cy="646113"/>
          </a:xfrm>
          <a:prstGeom prst="rect">
            <a:avLst/>
          </a:prstGeom>
          <a:solidFill>
            <a:schemeClr val="tx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ZA" sz="1800" b="1" dirty="0" smtClean="0">
                <a:solidFill>
                  <a:schemeClr val="bg1"/>
                </a:solidFill>
                <a:latin typeface="Arial Black" pitchFamily="34" charset="0"/>
              </a:rPr>
              <a:t>Facilitating innovative and relevant solutions for traditionally Agrarian communities - </a:t>
            </a:r>
            <a:r>
              <a:rPr lang="en-ZA" sz="1800" b="1" i="1" dirty="0" smtClean="0">
                <a:solidFill>
                  <a:schemeClr val="bg1"/>
                </a:solidFill>
                <a:latin typeface="Arial Black" pitchFamily="34" charset="0"/>
              </a:rPr>
              <a:t>Batswana</a:t>
            </a:r>
            <a:endParaRPr lang="en-ZA" sz="1800" b="1" i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41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83628" y="268941"/>
            <a:ext cx="7385538" cy="762000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algn="r" eaLnBrk="0" hangingPunct="0">
              <a:defRPr/>
            </a:pPr>
            <a:r>
              <a:rPr lang="en-US" sz="4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Bringing a mix of innovative entities</a:t>
            </a:r>
            <a:endParaRPr lang="en-US" sz="44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2771" name="Picture 4" descr="http://www.kmobic.com/dinepe/new_kMobicLogoBl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1981201"/>
            <a:ext cx="213653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2" name="Group 20"/>
          <p:cNvGrpSpPr>
            <a:grpSpLocks/>
          </p:cNvGrpSpPr>
          <p:nvPr/>
        </p:nvGrpSpPr>
        <p:grpSpPr bwMode="auto">
          <a:xfrm>
            <a:off x="0" y="2971801"/>
            <a:ext cx="3042138" cy="1133475"/>
            <a:chOff x="228600" y="3657600"/>
            <a:chExt cx="3295650" cy="1133475"/>
          </a:xfrm>
        </p:grpSpPr>
        <p:pic>
          <p:nvPicPr>
            <p:cNvPr id="32782" name="Picture 8" descr="LearningGuide Solution - Partner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657600"/>
              <a:ext cx="1571625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3" name="Picture 6" descr="Learning Guide Solution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3962400"/>
              <a:ext cx="2228850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773" name="Picture 10" descr="http://www.sitbotswana.com/sites/default/files/sit_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54" y="4719638"/>
            <a:ext cx="871904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9" descr="University of Botswan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59" y="-182563"/>
            <a:ext cx="8792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21" descr="University of Botswan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59" y="-182563"/>
            <a:ext cx="8792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9" descr="1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605" y="3424239"/>
            <a:ext cx="8792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23" descr="http://www.naftec.org/themes/Green/images/naftec_bg_top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00"/>
          <a:stretch>
            <a:fillRect/>
          </a:stretch>
        </p:blipFill>
        <p:spPr bwMode="auto">
          <a:xfrm>
            <a:off x="3701562" y="1439864"/>
            <a:ext cx="1575289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8" descr="C:\Users\btacheba\Downloads\microsoft-innovation-cente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892" y="3433763"/>
            <a:ext cx="5064369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0667" r="66112" b="76889"/>
          <a:stretch>
            <a:fillRect/>
          </a:stretch>
        </p:blipFill>
        <p:spPr bwMode="auto">
          <a:xfrm>
            <a:off x="6419850" y="1189038"/>
            <a:ext cx="1880088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21" descr="Bauer De We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559" y="4168775"/>
            <a:ext cx="1345223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3" b="14426"/>
          <a:stretch>
            <a:fillRect/>
          </a:stretch>
        </p:blipFill>
        <p:spPr bwMode="auto">
          <a:xfrm>
            <a:off x="3292720" y="4233863"/>
            <a:ext cx="260252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2707" y="5858505"/>
            <a:ext cx="7737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b="1" dirty="0" smtClean="0">
                <a:solidFill>
                  <a:srgbClr val="C00000"/>
                </a:solidFill>
              </a:rPr>
              <a:t>Recent Significant Memberships and Collaborations : IT-IQ, </a:t>
            </a:r>
            <a:r>
              <a:rPr lang="en-ZW" b="1" dirty="0" err="1" smtClean="0">
                <a:solidFill>
                  <a:srgbClr val="C00000"/>
                </a:solidFill>
              </a:rPr>
              <a:t>Richold</a:t>
            </a:r>
            <a:r>
              <a:rPr lang="en-ZW" b="1" dirty="0" smtClean="0">
                <a:solidFill>
                  <a:srgbClr val="C00000"/>
                </a:solidFill>
              </a:rPr>
              <a:t>, GIA </a:t>
            </a:r>
            <a:r>
              <a:rPr lang="en-ZW" b="1" dirty="0" err="1" smtClean="0">
                <a:solidFill>
                  <a:srgbClr val="C00000"/>
                </a:solidFill>
              </a:rPr>
              <a:t>ContinuitySA</a:t>
            </a:r>
            <a:r>
              <a:rPr lang="en-ZW" b="1" dirty="0" smtClean="0">
                <a:solidFill>
                  <a:srgbClr val="C00000"/>
                </a:solidFill>
              </a:rPr>
              <a:t>, BIUST, COHRED,  </a:t>
            </a:r>
            <a:r>
              <a:rPr lang="en-ZW" b="1" dirty="0" err="1" smtClean="0">
                <a:solidFill>
                  <a:srgbClr val="C00000"/>
                </a:solidFill>
              </a:rPr>
              <a:t>OrangeLabs</a:t>
            </a:r>
            <a:r>
              <a:rPr lang="en-ZW" b="1" dirty="0" smtClean="0">
                <a:solidFill>
                  <a:srgbClr val="C00000"/>
                </a:solidFill>
              </a:rPr>
              <a:t>, ICT Global Networks, Dimension Data, HP</a:t>
            </a:r>
            <a:endParaRPr lang="en-ZW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72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ead in s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55768" y="6452948"/>
            <a:ext cx="1584096" cy="2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arclays San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arclays San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arclays San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arclays San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arclays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rclays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rclays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rclays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rclays Sans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>
                <a:solidFill>
                  <a:schemeClr val="bg2"/>
                </a:solidFill>
                <a:cs typeface="Times New Roman" pitchFamily="18" charset="0"/>
              </a:rPr>
              <a:t>© Rowan Gibson 2007</a:t>
            </a:r>
          </a:p>
        </p:txBody>
      </p:sp>
    </p:spTree>
    <p:extLst>
      <p:ext uri="{BB962C8B-B14F-4D97-AF65-F5344CB8AC3E}">
        <p14:creationId xmlns:p14="http://schemas.microsoft.com/office/powerpoint/2010/main" val="1152882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140677" y="5119688"/>
            <a:ext cx="597876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i-FI" sz="4800">
                <a:solidFill>
                  <a:schemeClr val="bg1"/>
                </a:solidFill>
              </a:rPr>
              <a:t>Let´s make it happen !</a:t>
            </a:r>
            <a:endParaRPr lang="en-GB" sz="480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0000"/>
          </a:solidFill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ZA" sz="3600" dirty="0">
              <a:solidFill>
                <a:srgbClr val="C0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ZA" sz="3600" dirty="0">
              <a:latin typeface="+mn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2369" y="533400"/>
            <a:ext cx="8018585" cy="563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ZA" sz="6600" b="1" dirty="0" smtClean="0">
                <a:solidFill>
                  <a:schemeClr val="bg1"/>
                </a:solidFill>
                <a:latin typeface="+mn-lt"/>
              </a:rPr>
              <a:t>Thank you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ZA" sz="3200" b="1" dirty="0">
              <a:solidFill>
                <a:schemeClr val="bg1"/>
              </a:solidFill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ZA" sz="3600" b="1" dirty="0" smtClean="0">
              <a:solidFill>
                <a:schemeClr val="bg1"/>
              </a:solidFill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ZA" sz="2800" b="1" dirty="0" smtClean="0">
              <a:solidFill>
                <a:schemeClr val="bg1"/>
              </a:solidFill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ZA" sz="2800" b="1" dirty="0" smtClean="0">
                <a:solidFill>
                  <a:schemeClr val="bg1"/>
                </a:solidFill>
                <a:latin typeface="+mn-lt"/>
              </a:rPr>
              <a:t>Botswana </a:t>
            </a:r>
            <a:r>
              <a:rPr lang="en-ZA" sz="2800" b="1" dirty="0">
                <a:solidFill>
                  <a:schemeClr val="bg1"/>
                </a:solidFill>
                <a:latin typeface="+mn-lt"/>
              </a:rPr>
              <a:t>Innovation Hub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ZA" sz="2800" b="1" dirty="0" smtClean="0">
                <a:solidFill>
                  <a:schemeClr val="bg1"/>
                </a:solidFill>
                <a:latin typeface="+mn-lt"/>
              </a:rPr>
              <a:t>Tel</a:t>
            </a:r>
            <a:r>
              <a:rPr lang="en-ZA" sz="2800" b="1" dirty="0">
                <a:solidFill>
                  <a:schemeClr val="bg1"/>
                </a:solidFill>
                <a:latin typeface="+mn-lt"/>
              </a:rPr>
              <a:t>: +267 3913328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ZA" sz="2800" b="1" dirty="0" smtClean="0">
                <a:latin typeface="Arial" charset="0"/>
                <a:hlinkClick r:id="rId3"/>
              </a:rPr>
              <a:t>info@bih.co.bw</a:t>
            </a:r>
            <a:r>
              <a:rPr lang="en-ZA" sz="2800" b="1" dirty="0" smtClean="0">
                <a:latin typeface="Arial" charset="0"/>
              </a:rPr>
              <a:t> 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ZA" sz="2800" b="1" dirty="0" smtClean="0">
                <a:latin typeface="Arial" charset="0"/>
                <a:hlinkClick r:id="rId4"/>
              </a:rPr>
              <a:t>www.bih.co.bw</a:t>
            </a:r>
            <a:endParaRPr lang="en-ZA" sz="2800" b="1" dirty="0" smtClean="0">
              <a:latin typeface="Arial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ZA" sz="2800" b="1" dirty="0">
              <a:latin typeface="Arial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ZA" sz="2800" b="1" dirty="0">
              <a:latin typeface="Arial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ZA" sz="28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54" y="1580034"/>
            <a:ext cx="2771687" cy="148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3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>
                <a:solidFill>
                  <a:schemeClr val="accent2"/>
                </a:solidFill>
              </a:rPr>
              <a:t>Table of Contents </a:t>
            </a:r>
            <a:endParaRPr lang="en-ZA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ZA" dirty="0" smtClean="0">
                <a:hlinkClick r:id="rId2" action="ppaction://hlinkfile"/>
              </a:rPr>
              <a:t>Introduction To The ICON BUILDING Video</a:t>
            </a:r>
            <a:endParaRPr lang="en-ZA" dirty="0" smtClean="0"/>
          </a:p>
          <a:p>
            <a:pPr>
              <a:buFont typeface="Wingdings" pitchFamily="2" charset="2"/>
              <a:buChar char="q"/>
            </a:pPr>
            <a:r>
              <a:rPr lang="en-ZA" dirty="0" smtClean="0"/>
              <a:t> Botswana Global Competitive Index (GCI) </a:t>
            </a:r>
          </a:p>
          <a:p>
            <a:pPr>
              <a:buFont typeface="Wingdings" pitchFamily="2" charset="2"/>
              <a:buChar char="q"/>
            </a:pPr>
            <a:r>
              <a:rPr lang="en-ZA" dirty="0" smtClean="0"/>
              <a:t>Botswana Innovation Hub (BIH) Genesis</a:t>
            </a:r>
          </a:p>
          <a:p>
            <a:pPr>
              <a:buFont typeface="Wingdings" pitchFamily="2" charset="2"/>
              <a:buChar char="q"/>
            </a:pPr>
            <a:r>
              <a:rPr lang="en-ZA" dirty="0" smtClean="0"/>
              <a:t>Mandate</a:t>
            </a:r>
          </a:p>
          <a:p>
            <a:pPr>
              <a:buFont typeface="Wingdings" pitchFamily="2" charset="2"/>
              <a:buChar char="q"/>
            </a:pPr>
            <a:r>
              <a:rPr lang="en-ZA" dirty="0" smtClean="0"/>
              <a:t>Structure </a:t>
            </a:r>
          </a:p>
          <a:p>
            <a:pPr>
              <a:buFont typeface="Wingdings" pitchFamily="2" charset="2"/>
              <a:buChar char="q"/>
            </a:pPr>
            <a:r>
              <a:rPr lang="en-ZA" dirty="0" smtClean="0"/>
              <a:t>Framework/Guideline </a:t>
            </a:r>
          </a:p>
          <a:p>
            <a:pPr>
              <a:buFont typeface="Wingdings" pitchFamily="2" charset="2"/>
              <a:buChar char="q"/>
            </a:pPr>
            <a:r>
              <a:rPr lang="en-ZA" dirty="0" smtClean="0"/>
              <a:t>Conclusion </a:t>
            </a:r>
          </a:p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W" smtClean="0"/>
              <a:t>Confidential</a:t>
            </a:r>
            <a:endParaRPr lang="en-Z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CC72-CD41-4258-91FB-A20FEA49DE23}" type="slidenum">
              <a:rPr lang="en-ZW" smtClean="0"/>
              <a:t>2</a:t>
            </a:fld>
            <a:endParaRPr lang="en-ZW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1034685" cy="5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0" t="39877" r="18620" b="35088"/>
          <a:stretch>
            <a:fillRect/>
          </a:stretch>
        </p:blipFill>
        <p:spPr bwMode="auto">
          <a:xfrm>
            <a:off x="2330639" y="1185864"/>
            <a:ext cx="4765431" cy="1605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5" t="24138" r="5737" b="14008"/>
          <a:stretch>
            <a:fillRect/>
          </a:stretch>
        </p:blipFill>
        <p:spPr bwMode="auto">
          <a:xfrm>
            <a:off x="1382590" y="2790968"/>
            <a:ext cx="6661531" cy="391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51692" y="274638"/>
            <a:ext cx="8088923" cy="71596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Icon Building Concept &amp; Design</a:t>
            </a:r>
            <a:endParaRPr lang="en-US" sz="44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4210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4" t="9216" r="52229" b="5530"/>
          <a:stretch>
            <a:fillRect/>
          </a:stretch>
        </p:blipFill>
        <p:spPr bwMode="auto">
          <a:xfrm>
            <a:off x="70339" y="1524000"/>
            <a:ext cx="439908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4522177" y="1219200"/>
            <a:ext cx="4572000" cy="5105400"/>
          </a:xfrm>
          <a:prstGeom prst="rect">
            <a:avLst/>
          </a:prstGeom>
          <a:solidFill>
            <a:srgbClr val="FFFFFF">
              <a:alpha val="0"/>
            </a:srgbClr>
          </a:solidFill>
          <a:ln w="22225">
            <a:noFill/>
            <a:miter lim="800000"/>
            <a:headEnd/>
            <a:tailEnd/>
          </a:ln>
        </p:spPr>
        <p:txBody>
          <a:bodyPr/>
          <a:lstStyle/>
          <a:p>
            <a:endParaRPr lang="en-ZA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01662" y="1676400"/>
            <a:ext cx="4642338" cy="49530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ZA" sz="1800" dirty="0">
                <a:solidFill>
                  <a:srgbClr val="C00000"/>
                </a:solidFill>
                <a:latin typeface="+mn-lt"/>
              </a:rPr>
              <a:t>BIH Serviced land, total of 57 hectares</a:t>
            </a:r>
            <a:r>
              <a:rPr lang="en-ZA" sz="1800" dirty="0" smtClean="0">
                <a:solidFill>
                  <a:srgbClr val="C00000"/>
                </a:solidFill>
                <a:latin typeface="+mn-lt"/>
              </a:rPr>
              <a:t>.</a:t>
            </a: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ZA" dirty="0" smtClean="0">
                <a:solidFill>
                  <a:srgbClr val="C00000"/>
                </a:solidFill>
              </a:rPr>
              <a:t>Un-serviced 36 hectares </a:t>
            </a:r>
            <a:endParaRPr lang="en-ZA" sz="1800" dirty="0">
              <a:solidFill>
                <a:srgbClr val="C00000"/>
              </a:solidFill>
              <a:latin typeface="+mn-lt"/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ZA" sz="1800" dirty="0">
                <a:solidFill>
                  <a:srgbClr val="C00000"/>
                </a:solidFill>
                <a:latin typeface="+mn-lt"/>
              </a:rPr>
              <a:t>Valued at ~300 million pula </a:t>
            </a:r>
            <a:r>
              <a:rPr lang="en-ZA" sz="1800" b="1" dirty="0">
                <a:solidFill>
                  <a:srgbClr val="C00000"/>
                </a:solidFill>
                <a:latin typeface="+mn-lt"/>
              </a:rPr>
              <a:t>(equivalent to US$42 million)</a:t>
            </a:r>
            <a:r>
              <a:rPr lang="en-ZA" sz="1800" dirty="0">
                <a:solidFill>
                  <a:srgbClr val="C00000"/>
                </a:solidFill>
                <a:latin typeface="+mn-lt"/>
              </a:rPr>
              <a:t>.</a:t>
            </a: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ZA" sz="1800" b="1" dirty="0">
                <a:solidFill>
                  <a:srgbClr val="FF0000"/>
                </a:solidFill>
                <a:latin typeface="+mn-lt"/>
              </a:rPr>
              <a:t>Total of 41 plots of variable sizes for long term leases demarcated with 333 380 m</a:t>
            </a:r>
            <a:r>
              <a:rPr lang="en-ZA" sz="1800" b="1" baseline="30000" dirty="0">
                <a:solidFill>
                  <a:srgbClr val="FF0000"/>
                </a:solidFill>
                <a:latin typeface="+mn-lt"/>
              </a:rPr>
              <a:t>2  </a:t>
            </a:r>
            <a:r>
              <a:rPr lang="en-ZA" sz="1800" b="1" dirty="0">
                <a:solidFill>
                  <a:srgbClr val="FF0000"/>
                </a:solidFill>
                <a:latin typeface="+mn-lt"/>
              </a:rPr>
              <a:t>available</a:t>
            </a: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ZA" sz="1800" dirty="0">
                <a:solidFill>
                  <a:srgbClr val="C00000"/>
                </a:solidFill>
                <a:latin typeface="+mn-lt"/>
              </a:rPr>
              <a:t>Total  land area to be developed  407 000 m</a:t>
            </a:r>
            <a:r>
              <a:rPr lang="en-ZA" sz="1800" baseline="30000" dirty="0">
                <a:solidFill>
                  <a:srgbClr val="C00000"/>
                </a:solidFill>
                <a:latin typeface="+mn-lt"/>
              </a:rPr>
              <a:t>2</a:t>
            </a: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ZA" sz="1800" b="1" dirty="0">
                <a:solidFill>
                  <a:srgbClr val="FF0000"/>
                </a:solidFill>
                <a:latin typeface="+mn-lt"/>
              </a:rPr>
              <a:t>Icon buildings space for rental is 30 000 m</a:t>
            </a:r>
            <a:r>
              <a:rPr lang="en-ZA" sz="1800" b="1" baseline="30000" dirty="0">
                <a:solidFill>
                  <a:srgbClr val="FF0000"/>
                </a:solidFill>
                <a:latin typeface="+mn-lt"/>
              </a:rPr>
              <a:t>2 </a:t>
            </a:r>
            <a:r>
              <a:rPr lang="en-ZA" sz="1800" b="1" dirty="0">
                <a:solidFill>
                  <a:srgbClr val="FF0000"/>
                </a:solidFill>
                <a:latin typeface="+mn-lt"/>
              </a:rPr>
              <a:t>gross.</a:t>
            </a: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ZA" sz="1800" dirty="0">
                <a:solidFill>
                  <a:srgbClr val="C00000"/>
                </a:solidFill>
                <a:latin typeface="+mn-lt"/>
              </a:rPr>
              <a:t>Zoning is mixed use as approved by the Town and Country Planning Board under the Ministry of Lands and Housing</a:t>
            </a:r>
            <a:endParaRPr lang="en-ZA" sz="18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42339" y="990600"/>
            <a:ext cx="4290646" cy="685800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defRPr/>
            </a:pPr>
            <a:r>
              <a:rPr lang="en-GB" sz="36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BIH Park Infrastructure factsheet</a:t>
            </a:r>
            <a:endParaRPr lang="en-US" sz="36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1692" y="274638"/>
            <a:ext cx="8088923" cy="71596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 Real Estate Investment</a:t>
            </a:r>
            <a:endParaRPr lang="en-US" sz="44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1034685" cy="5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0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ZA" dirty="0" smtClean="0"/>
              <a:t>Government Investment on WACS &amp;  </a:t>
            </a:r>
            <a:r>
              <a:rPr lang="en-ZA" dirty="0" err="1" smtClean="0"/>
              <a:t>EASSy</a:t>
            </a:r>
            <a:r>
              <a:rPr lang="en-ZA" dirty="0" smtClean="0"/>
              <a:t>, </a:t>
            </a:r>
          </a:p>
          <a:p>
            <a:pPr>
              <a:defRPr/>
            </a:pPr>
            <a:r>
              <a:rPr lang="en-ZA" dirty="0" smtClean="0"/>
              <a:t>Investment on Fibre Optic </a:t>
            </a:r>
            <a:r>
              <a:rPr lang="en-ZA" dirty="0" err="1" smtClean="0"/>
              <a:t>Nteletsa</a:t>
            </a:r>
            <a:r>
              <a:rPr lang="en-ZA" dirty="0" smtClean="0"/>
              <a:t> 1 and 2 </a:t>
            </a:r>
          </a:p>
          <a:p>
            <a:pPr>
              <a:defRPr/>
            </a:pPr>
            <a:r>
              <a:rPr lang="en-ZA" dirty="0" smtClean="0"/>
              <a:t>Market Research depicted that tenants (International and Local) require;</a:t>
            </a:r>
          </a:p>
          <a:p>
            <a:pPr lvl="1">
              <a:defRPr/>
            </a:pPr>
            <a:r>
              <a:rPr lang="en-ZA" dirty="0" smtClean="0"/>
              <a:t>superior bandwidth, </a:t>
            </a:r>
          </a:p>
          <a:p>
            <a:pPr lvl="1">
              <a:defRPr/>
            </a:pPr>
            <a:r>
              <a:rPr lang="en-ZA" dirty="0" smtClean="0"/>
              <a:t>Meet me Rooms (</a:t>
            </a:r>
            <a:r>
              <a:rPr lang="en-ZA" dirty="0" err="1" smtClean="0"/>
              <a:t>PoP</a:t>
            </a:r>
            <a:r>
              <a:rPr lang="en-ZA" dirty="0" smtClean="0"/>
              <a:t>) – Telco’s</a:t>
            </a:r>
          </a:p>
          <a:p>
            <a:pPr lvl="1">
              <a:defRPr/>
            </a:pPr>
            <a:r>
              <a:rPr lang="en-ZA" dirty="0" smtClean="0"/>
              <a:t>Data Centres, </a:t>
            </a:r>
          </a:p>
          <a:p>
            <a:pPr lvl="1">
              <a:defRPr/>
            </a:pPr>
            <a:r>
              <a:rPr lang="en-ZA" dirty="0" smtClean="0"/>
              <a:t>IP telephony , video conferencing, and telephone bridges </a:t>
            </a:r>
          </a:p>
          <a:p>
            <a:pPr lvl="1">
              <a:defRPr/>
            </a:pPr>
            <a:r>
              <a:rPr lang="en-ZA" dirty="0" smtClean="0"/>
              <a:t>Skilled Manpower </a:t>
            </a:r>
          </a:p>
          <a:p>
            <a:pPr marL="457200" lvl="1" indent="0">
              <a:buNone/>
              <a:defRPr/>
            </a:pPr>
            <a:endParaRPr lang="en-ZA" dirty="0" smtClean="0"/>
          </a:p>
          <a:p>
            <a:pPr>
              <a:defRPr/>
            </a:pPr>
            <a:endParaRPr lang="en-ZA" dirty="0" smtClean="0"/>
          </a:p>
          <a:p>
            <a:pPr>
              <a:defRPr/>
            </a:pPr>
            <a:endParaRPr lang="en-ZA" dirty="0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Osaka"/>
                <a:cs typeface="Osaka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Osaka"/>
                <a:cs typeface="Osaka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Osaka"/>
                <a:cs typeface="Osaka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Osaka"/>
                <a:cs typeface="Osaka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Osaka"/>
                <a:cs typeface="Osaka"/>
              </a:defRPr>
            </a:lvl9pPr>
          </a:lstStyle>
          <a:p>
            <a:pPr eaLnBrk="1" hangingPunct="1"/>
            <a:fld id="{F187D17B-EFD1-4AD6-9263-8D60D4CF5F71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6149" name="Title 6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ZA" b="1" dirty="0" smtClean="0">
                <a:solidFill>
                  <a:schemeClr val="accent2"/>
                </a:solidFill>
              </a:rPr>
              <a:t>       Supporting ICT Infrastructure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1034685" cy="5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5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6" t="13988" r="1274" b="2597"/>
          <a:stretch/>
        </p:blipFill>
        <p:spPr bwMode="auto">
          <a:xfrm>
            <a:off x="0" y="1626491"/>
            <a:ext cx="4572000" cy="5079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PDF Complete Special Editio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0" t="53232" r="69126" b="35029"/>
          <a:stretch/>
        </p:blipFill>
        <p:spPr>
          <a:xfrm>
            <a:off x="292100" y="444971"/>
            <a:ext cx="3898900" cy="12314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1066680" y="3566160"/>
              <a:ext cx="587160" cy="154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0840" y="3502800"/>
                <a:ext cx="6188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479880" y="5219640"/>
              <a:ext cx="632880" cy="79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4040" y="5156280"/>
                <a:ext cx="6645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601920" y="5387400"/>
              <a:ext cx="465120" cy="230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6080" y="5323680"/>
                <a:ext cx="496800" cy="15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/>
          <p:cNvGrpSpPr/>
          <p:nvPr/>
        </p:nvGrpSpPr>
        <p:grpSpPr>
          <a:xfrm>
            <a:off x="4648200" y="2057400"/>
            <a:ext cx="4267199" cy="1824400"/>
            <a:chOff x="4648200" y="2057400"/>
            <a:chExt cx="4267199" cy="1824400"/>
          </a:xfrm>
        </p:grpSpPr>
        <p:grpSp>
          <p:nvGrpSpPr>
            <p:cNvPr id="2" name="Group 1"/>
            <p:cNvGrpSpPr/>
            <p:nvPr/>
          </p:nvGrpSpPr>
          <p:grpSpPr>
            <a:xfrm>
              <a:off x="4648200" y="2057400"/>
              <a:ext cx="4267199" cy="1824400"/>
              <a:chOff x="4648200" y="2057400"/>
              <a:chExt cx="4267199" cy="1824400"/>
            </a:xfrm>
          </p:grpSpPr>
          <p:pic>
            <p:nvPicPr>
              <p:cNvPr id="5" name="Picture 3"/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670" t="45368" b="29930"/>
              <a:stretch/>
            </p:blipFill>
            <p:spPr bwMode="auto">
              <a:xfrm>
                <a:off x="4648200" y="2418760"/>
                <a:ext cx="4267199" cy="14630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6" descr="PDF Complete Special Edition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80" t="84228" r="69126" b="13643"/>
              <a:stretch/>
            </p:blipFill>
            <p:spPr>
              <a:xfrm>
                <a:off x="5105400" y="2057400"/>
                <a:ext cx="3124200" cy="178918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/>
                <p14:cNvContentPartPr/>
                <p14:nvPr/>
              </p14:nvContentPartPr>
              <p14:xfrm>
                <a:off x="5158800" y="2720520"/>
                <a:ext cx="1714680" cy="61200"/>
              </p14:xfrm>
            </p:contentPart>
          </mc:Choice>
          <mc:Fallback xmlns="">
            <p:pic>
              <p:nvPicPr>
                <p:cNvPr id="13" name="Ink 12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142600" y="2656800"/>
                  <a:ext cx="17467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/>
                <p14:cNvContentPartPr/>
                <p14:nvPr/>
              </p14:nvContentPartPr>
              <p14:xfrm>
                <a:off x="5166360" y="2895480"/>
                <a:ext cx="1722240" cy="3096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150520" y="2832120"/>
                  <a:ext cx="17539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/>
                <p14:cNvContentPartPr/>
                <p14:nvPr/>
              </p14:nvContentPartPr>
              <p14:xfrm>
                <a:off x="5173920" y="3070800"/>
                <a:ext cx="1432800" cy="38520"/>
              </p14:xfrm>
            </p:contentPart>
          </mc:Choice>
          <mc:Fallback xmlns="">
            <p:pic>
              <p:nvPicPr>
                <p:cNvPr id="15" name="Ink 14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158080" y="3007440"/>
                  <a:ext cx="146448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4648200" y="4040427"/>
            <a:ext cx="4331291" cy="1826973"/>
            <a:chOff x="4648200" y="4040427"/>
            <a:chExt cx="4331291" cy="1826973"/>
          </a:xfrm>
        </p:grpSpPr>
        <p:grpSp>
          <p:nvGrpSpPr>
            <p:cNvPr id="9" name="Group 8"/>
            <p:cNvGrpSpPr/>
            <p:nvPr/>
          </p:nvGrpSpPr>
          <p:grpSpPr>
            <a:xfrm>
              <a:off x="4648200" y="4040427"/>
              <a:ext cx="4331291" cy="1826973"/>
              <a:chOff x="4648200" y="3886200"/>
              <a:chExt cx="4331291" cy="1826973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947" t="57263" b="17473"/>
              <a:stretch/>
            </p:blipFill>
            <p:spPr bwMode="auto">
              <a:xfrm>
                <a:off x="4648200" y="4217080"/>
                <a:ext cx="4211224" cy="14960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7" descr="PDF Complete Special Edition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40" t="92650" r="68766" b="5476"/>
              <a:stretch/>
            </p:blipFill>
            <p:spPr>
              <a:xfrm>
                <a:off x="5080591" y="3886200"/>
                <a:ext cx="3898900" cy="196622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/>
                <p14:cNvContentPartPr/>
                <p14:nvPr/>
              </p14:nvContentPartPr>
              <p14:xfrm>
                <a:off x="5105160" y="4701600"/>
                <a:ext cx="1288440" cy="84240"/>
              </p14:xfrm>
            </p:contentPart>
          </mc:Choice>
          <mc:Fallback xmlns="">
            <p:pic>
              <p:nvPicPr>
                <p:cNvPr id="16" name="Ink 15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89320" y="4637880"/>
                  <a:ext cx="13201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/>
                <p14:cNvContentPartPr/>
                <p14:nvPr/>
              </p14:nvContentPartPr>
              <p14:xfrm>
                <a:off x="5082480" y="5715000"/>
                <a:ext cx="1897560" cy="53640"/>
              </p14:xfrm>
            </p:contentPart>
          </mc:Choice>
          <mc:Fallback xmlns="">
            <p:pic>
              <p:nvPicPr>
                <p:cNvPr id="17" name="Ink 16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66640" y="5651640"/>
                  <a:ext cx="19292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/>
                <p14:cNvContentPartPr/>
                <p14:nvPr/>
              </p14:nvContentPartPr>
              <p14:xfrm>
                <a:off x="5113080" y="5219640"/>
                <a:ext cx="2095560" cy="23400"/>
              </p14:xfrm>
            </p:contentPart>
          </mc:Choice>
          <mc:Fallback xmlns="">
            <p:pic>
              <p:nvPicPr>
                <p:cNvPr id="18" name="Ink 17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96880" y="5156280"/>
                  <a:ext cx="21276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/>
                <p14:cNvContentPartPr/>
                <p14:nvPr/>
              </p14:nvContentPartPr>
              <p14:xfrm>
                <a:off x="5105160" y="4846320"/>
                <a:ext cx="2103480" cy="3096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89320" y="4782960"/>
                  <a:ext cx="2135160" cy="1576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1" name="TextBox 20"/>
          <p:cNvSpPr txBox="1"/>
          <p:nvPr/>
        </p:nvSpPr>
        <p:spPr>
          <a:xfrm>
            <a:off x="5334000" y="6172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1200" dirty="0" smtClean="0">
                <a:solidFill>
                  <a:schemeClr val="accent1">
                    <a:lumMod val="75000"/>
                  </a:schemeClr>
                </a:solidFill>
              </a:rPr>
              <a:t>Source: World Economic Forum Report 2012 - 2013</a:t>
            </a:r>
            <a:endParaRPr lang="en-ZW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0480" y="152400"/>
            <a:ext cx="141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Botswana</a:t>
            </a:r>
            <a:endParaRPr lang="en-ZW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08220" y="925653"/>
            <a:ext cx="3505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W" sz="1100" dirty="0" smtClean="0"/>
              <a:t>Population (millions) .......................................... 2.0</a:t>
            </a:r>
          </a:p>
          <a:p>
            <a:r>
              <a:rPr lang="en-ZW" sz="1100" dirty="0" smtClean="0"/>
              <a:t>GDP (US$ billions) .......................................... ….17.6</a:t>
            </a:r>
          </a:p>
          <a:p>
            <a:r>
              <a:rPr lang="en-ZW" sz="1100" dirty="0" smtClean="0"/>
              <a:t>GDP per capita (US$) ................................... ……9,481</a:t>
            </a:r>
          </a:p>
          <a:p>
            <a:r>
              <a:rPr lang="en-ZW" sz="1100" dirty="0" smtClean="0"/>
              <a:t>GDP (PPP) as share (%) of world total ............ …0.04</a:t>
            </a:r>
            <a:endParaRPr lang="en-ZW" sz="1100" dirty="0"/>
          </a:p>
        </p:txBody>
      </p:sp>
    </p:spTree>
    <p:extLst>
      <p:ext uri="{BB962C8B-B14F-4D97-AF65-F5344CB8AC3E}">
        <p14:creationId xmlns:p14="http://schemas.microsoft.com/office/powerpoint/2010/main" val="187252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>
                <a:solidFill>
                  <a:schemeClr val="accent2"/>
                </a:solidFill>
              </a:rPr>
              <a:t>BIH Genesis</a:t>
            </a:r>
            <a:endParaRPr lang="en-ZA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Cabinet Directive (Cab 34) and BIH was among other 6 Hubs but it is the only one that operates as a company outside Government</a:t>
            </a:r>
          </a:p>
          <a:p>
            <a:pPr lvl="1"/>
            <a:r>
              <a:rPr lang="en-ZA" dirty="0" smtClean="0"/>
              <a:t>Economic Diversification and </a:t>
            </a:r>
            <a:r>
              <a:rPr lang="en-ZA" smtClean="0"/>
              <a:t>Job Creation</a:t>
            </a:r>
          </a:p>
          <a:p>
            <a:pPr marL="457200" lvl="1" indent="0">
              <a:buNone/>
            </a:pPr>
            <a:endParaRPr lang="en-ZA" dirty="0"/>
          </a:p>
          <a:p>
            <a:r>
              <a:rPr lang="en-ZA" dirty="0">
                <a:solidFill>
                  <a:srgbClr val="FF0000"/>
                </a:solidFill>
              </a:rPr>
              <a:t>National Research and Technology Policy and latest RSTI Policy</a:t>
            </a:r>
          </a:p>
          <a:p>
            <a:pPr lvl="1"/>
            <a:r>
              <a:rPr lang="en-ZA" dirty="0">
                <a:solidFill>
                  <a:srgbClr val="FF0000"/>
                </a:solidFill>
              </a:rPr>
              <a:t>Promote Research Culture</a:t>
            </a:r>
          </a:p>
          <a:p>
            <a:pPr marL="457200" lvl="1" indent="0">
              <a:buNone/>
            </a:pPr>
            <a:endParaRPr lang="en-ZA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CC72-CD41-4258-91FB-A20FEA49DE23}" type="slidenum">
              <a:rPr lang="en-ZW" smtClean="0"/>
              <a:t>7</a:t>
            </a:fld>
            <a:endParaRPr lang="en-ZW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1034685" cy="5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>
                <a:solidFill>
                  <a:schemeClr val="accent2"/>
                </a:solidFill>
              </a:rPr>
              <a:t>BIH Structure</a:t>
            </a:r>
            <a:endParaRPr lang="en-ZA" b="1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solidFill>
            <a:schemeClr val="accent2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dirty="0" smtClean="0"/>
              <a:t>BIH Holding Company</a:t>
            </a:r>
          </a:p>
          <a:p>
            <a:r>
              <a:rPr lang="en-ZA" dirty="0" smtClean="0"/>
              <a:t>100 Per cent Government owned and tasked with Innovation Mandate  </a:t>
            </a:r>
          </a:p>
          <a:p>
            <a:r>
              <a:rPr lang="en-ZA" dirty="0" smtClean="0"/>
              <a:t>Board of Directors and External Auditors</a:t>
            </a:r>
          </a:p>
          <a:p>
            <a:r>
              <a:rPr lang="en-ZA" dirty="0" smtClean="0"/>
              <a:t>CEO</a:t>
            </a:r>
          </a:p>
          <a:p>
            <a:r>
              <a:rPr lang="en-ZA" dirty="0" smtClean="0"/>
              <a:t>Management</a:t>
            </a:r>
          </a:p>
          <a:p>
            <a:r>
              <a:rPr lang="en-ZA" dirty="0" smtClean="0"/>
              <a:t>Staff 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solidFill>
            <a:schemeClr val="accent6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dirty="0" smtClean="0"/>
              <a:t>BIH Properties Pty Ltd</a:t>
            </a:r>
          </a:p>
          <a:p>
            <a:r>
              <a:rPr lang="en-ZA" dirty="0" smtClean="0"/>
              <a:t>51% BIH Properties Company and 49% Private Sector  </a:t>
            </a:r>
          </a:p>
          <a:p>
            <a:r>
              <a:rPr lang="en-ZA" dirty="0" smtClean="0"/>
              <a:t>Board of Directors and Auditors</a:t>
            </a:r>
          </a:p>
          <a:p>
            <a:r>
              <a:rPr lang="en-ZA" dirty="0" smtClean="0"/>
              <a:t>CEO</a:t>
            </a:r>
          </a:p>
          <a:p>
            <a:r>
              <a:rPr lang="en-ZA" dirty="0" smtClean="0"/>
              <a:t>Management</a:t>
            </a:r>
          </a:p>
          <a:p>
            <a:r>
              <a:rPr lang="en-ZA" dirty="0" smtClean="0"/>
              <a:t>Staff</a:t>
            </a:r>
          </a:p>
          <a:p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CC72-CD41-4258-91FB-A20FEA49DE23}" type="slidenum">
              <a:rPr lang="en-ZW" smtClean="0"/>
              <a:t>8</a:t>
            </a:fld>
            <a:endParaRPr lang="en-ZW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1034685" cy="5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2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1692" y="274638"/>
            <a:ext cx="8088923" cy="71596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		Our Mandate</a:t>
            </a:r>
            <a:endParaRPr lang="en-US" sz="44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031" y="1592282"/>
            <a:ext cx="3798277" cy="46166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endParaRPr lang="en-ZW" sz="1400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ZW" sz="1400" dirty="0" smtClean="0"/>
              <a:t>Mandate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ZW" sz="1400" dirty="0" smtClean="0"/>
              <a:t>Develop </a:t>
            </a:r>
            <a:r>
              <a:rPr lang="en-ZW" sz="1400" dirty="0"/>
              <a:t>and operate a science and technology </a:t>
            </a:r>
            <a:r>
              <a:rPr lang="en-ZW" sz="1400" dirty="0" smtClean="0"/>
              <a:t>park</a:t>
            </a:r>
          </a:p>
          <a:p>
            <a:pPr marL="742950" lvl="1" indent="-285750">
              <a:buFont typeface="Courier New" pitchFamily="49" charset="0"/>
              <a:buChar char="o"/>
            </a:pPr>
            <a:endParaRPr lang="en-ZW" sz="1400" dirty="0" smtClean="0"/>
          </a:p>
          <a:p>
            <a:pPr marL="742950" lvl="1" indent="-285750">
              <a:buFont typeface="Courier New" pitchFamily="49" charset="0"/>
              <a:buChar char="o"/>
            </a:pPr>
            <a:r>
              <a:rPr lang="en-ZW" sz="1400" dirty="0" smtClean="0"/>
              <a:t>Promote </a:t>
            </a:r>
            <a:r>
              <a:rPr lang="en-ZW" sz="1400" dirty="0"/>
              <a:t>and </a:t>
            </a:r>
            <a:r>
              <a:rPr lang="en-ZW" sz="1400" dirty="0" smtClean="0"/>
              <a:t>facilitate </a:t>
            </a:r>
            <a:r>
              <a:rPr lang="en-ZW" sz="1400" dirty="0"/>
              <a:t>research, development, education and innovation </a:t>
            </a:r>
            <a:r>
              <a:rPr lang="en-ZW" sz="1400" dirty="0" smtClean="0"/>
              <a:t>activities</a:t>
            </a:r>
          </a:p>
          <a:p>
            <a:pPr marL="742950" lvl="1" indent="-285750">
              <a:buFont typeface="Courier New" pitchFamily="49" charset="0"/>
              <a:buChar char="o"/>
            </a:pPr>
            <a:endParaRPr lang="en-ZW" sz="1400" dirty="0" smtClean="0"/>
          </a:p>
          <a:p>
            <a:pPr marL="742950" lvl="1" indent="-285750">
              <a:buFont typeface="Courier New" pitchFamily="49" charset="0"/>
              <a:buChar char="o"/>
            </a:pPr>
            <a:r>
              <a:rPr lang="en-GB" sz="1400" dirty="0"/>
              <a:t>Diversify Economy, and Create Jobs, by Attracting Hi-Tech, knowledge Intensive Science and Technology Companies/Research Institutions in areas of ICT, Bio-Tech, Clean-Tech and Mining Technology to operate within an SEZ in Botswana. 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GB" sz="1400" dirty="0"/>
              <a:t>The Hub must adapt a commercial model which must </a:t>
            </a:r>
            <a:r>
              <a:rPr lang="en-GB" sz="1400" dirty="0" smtClean="0"/>
              <a:t>maximise the private sector participation and sustain itself. </a:t>
            </a:r>
            <a:endParaRPr lang="en-ZW" sz="1400" dirty="0"/>
          </a:p>
          <a:p>
            <a:endParaRPr lang="en-ZW" sz="1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360985" y="1592282"/>
            <a:ext cx="3798277" cy="47089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lvl="1" indent="-285750">
              <a:buFont typeface="Courier New" pitchFamily="49" charset="0"/>
              <a:buChar char="o"/>
            </a:pPr>
            <a:endParaRPr lang="en-ZW" sz="2000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ZW" sz="2000" dirty="0" smtClean="0"/>
              <a:t>Mission</a:t>
            </a:r>
          </a:p>
          <a:p>
            <a:pPr lvl="1"/>
            <a:r>
              <a:rPr lang="en-ZW" sz="2000" dirty="0" smtClean="0"/>
              <a:t>To offer a unique platform for  scientific,  technological, and  indigenous knowledge innovation.</a:t>
            </a:r>
            <a:endParaRPr lang="en-ZW" sz="2000" dirty="0"/>
          </a:p>
          <a:p>
            <a:pPr marL="742950" lvl="1" indent="-285750">
              <a:buFont typeface="Courier New" pitchFamily="49" charset="0"/>
              <a:buChar char="o"/>
            </a:pPr>
            <a:endParaRPr lang="en-ZW" sz="2000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ZW" sz="2000" dirty="0" smtClean="0"/>
              <a:t>Vision</a:t>
            </a:r>
          </a:p>
          <a:p>
            <a:pPr lvl="1"/>
            <a:r>
              <a:rPr lang="en-ZW" sz="2000" dirty="0" smtClean="0"/>
              <a:t>To be the leading destination for innovation in Africa.</a:t>
            </a:r>
          </a:p>
          <a:p>
            <a:pPr lvl="1"/>
            <a:endParaRPr lang="en-ZW" sz="2000" dirty="0"/>
          </a:p>
          <a:p>
            <a:pPr lvl="1"/>
            <a:endParaRPr lang="en-ZW" sz="2000" dirty="0" smtClean="0"/>
          </a:p>
          <a:p>
            <a:pPr lvl="1"/>
            <a:endParaRPr lang="en-ZW" sz="2000" dirty="0"/>
          </a:p>
          <a:p>
            <a:pPr lvl="1"/>
            <a:endParaRPr lang="en-ZW" sz="2000" dirty="0"/>
          </a:p>
          <a:p>
            <a:pPr lvl="1"/>
            <a:endParaRPr lang="en-ZW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4638"/>
            <a:ext cx="1034685" cy="5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3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C Full Grid 1-Color 4">
    <a:dk1>
      <a:srgbClr val="000000"/>
    </a:dk1>
    <a:lt1>
      <a:srgbClr val="FFFFFF"/>
    </a:lt1>
    <a:dk2>
      <a:srgbClr val="FFFFFF"/>
    </a:dk2>
    <a:lt2>
      <a:srgbClr val="C0C0C0"/>
    </a:lt2>
    <a:accent1>
      <a:srgbClr val="000066"/>
    </a:accent1>
    <a:accent2>
      <a:srgbClr val="A50021"/>
    </a:accent2>
    <a:accent3>
      <a:srgbClr val="FFFFFF"/>
    </a:accent3>
    <a:accent4>
      <a:srgbClr val="000000"/>
    </a:accent4>
    <a:accent5>
      <a:srgbClr val="AAAAB8"/>
    </a:accent5>
    <a:accent6>
      <a:srgbClr val="95001D"/>
    </a:accent6>
    <a:hlink>
      <a:srgbClr val="006600"/>
    </a:hlink>
    <a:folHlink>
      <a:srgbClr val="AF9C5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28749</TotalTime>
  <Words>1021</Words>
  <Application>Microsoft Office PowerPoint</Application>
  <PresentationFormat>On-screen Show (4:3)</PresentationFormat>
  <Paragraphs>197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Table of Contents </vt:lpstr>
      <vt:lpstr>PowerPoint Presentation</vt:lpstr>
      <vt:lpstr>PowerPoint Presentation</vt:lpstr>
      <vt:lpstr>       Supporting ICT Infrastructure  </vt:lpstr>
      <vt:lpstr>PowerPoint Presentation</vt:lpstr>
      <vt:lpstr>BIH Genesis</vt:lpstr>
      <vt:lpstr>BIH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FSVC Services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modimakwane</dc:creator>
  <cp:lastModifiedBy>Administrator</cp:lastModifiedBy>
  <cp:revision>252</cp:revision>
  <cp:lastPrinted>2013-02-17T16:03:29Z</cp:lastPrinted>
  <dcterms:created xsi:type="dcterms:W3CDTF">2013-01-30T09:02:06Z</dcterms:created>
  <dcterms:modified xsi:type="dcterms:W3CDTF">2013-04-23T13:43:57Z</dcterms:modified>
</cp:coreProperties>
</file>